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handoutMasterIdLst>
    <p:handoutMasterId r:id="rId22"/>
  </p:handoutMasterIdLst>
  <p:sldIdLst>
    <p:sldId id="256" r:id="rId5"/>
    <p:sldId id="262" r:id="rId6"/>
    <p:sldId id="258" r:id="rId7"/>
    <p:sldId id="259" r:id="rId8"/>
    <p:sldId id="263" r:id="rId9"/>
    <p:sldId id="260" r:id="rId10"/>
    <p:sldId id="261" r:id="rId11"/>
    <p:sldId id="264" r:id="rId12"/>
    <p:sldId id="266" r:id="rId13"/>
    <p:sldId id="267" r:id="rId14"/>
    <p:sldId id="265" r:id="rId15"/>
    <p:sldId id="269" r:id="rId16"/>
    <p:sldId id="271" r:id="rId17"/>
    <p:sldId id="270" r:id="rId18"/>
    <p:sldId id="268" r:id="rId19"/>
    <p:sldId id="272"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Merriweather" pitchFamily="2" charset="77"/>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538"/>
    <a:srgbClr val="000000"/>
    <a:srgbClr val="20AD9C"/>
    <a:srgbClr val="EE7325"/>
    <a:srgbClr val="054A8A"/>
    <a:srgbClr val="EA52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46B78-58A5-9140-B1A2-69DF3B91C550}" v="9" dt="2020-11-19T17:04:47.11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34" autoAdjust="0"/>
    <p:restoredTop sz="94660"/>
  </p:normalViewPr>
  <p:slideViewPr>
    <p:cSldViewPr snapToGrid="0">
      <p:cViewPr varScale="1">
        <p:scale>
          <a:sx n="103" d="100"/>
          <a:sy n="103" d="100"/>
        </p:scale>
        <p:origin x="184" y="42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microsoft.com/office/2015/10/relationships/revisionInfo" Target="revisionInfo.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0657D-4BFE-49B3-A18E-2338E00032D2}" type="datetimeFigureOut">
              <a:rPr lang="nl-NL" smtClean="0"/>
              <a:t>19-11-2020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6B6D22-305B-4504-B67C-E09B25EE3E56}" type="slidenum">
              <a:rPr lang="nl-NL" smtClean="0"/>
              <a:t>‹nr.›</a:t>
            </a:fld>
            <a:endParaRPr lang="nl-NL"/>
          </a:p>
        </p:txBody>
      </p:sp>
    </p:spTree>
    <p:extLst>
      <p:ext uri="{BB962C8B-B14F-4D97-AF65-F5344CB8AC3E}">
        <p14:creationId xmlns:p14="http://schemas.microsoft.com/office/powerpoint/2010/main" val="556426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D1FD3-5DEA-4220-A6D9-71EB7090EB9E}" type="datetimeFigureOut">
              <a:rPr lang="nl-NL" smtClean="0"/>
              <a:t>19-11-2020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050D4-205F-4D25-AC3F-0B0FF3837A39}" type="slidenum">
              <a:rPr lang="nl-NL" smtClean="0"/>
              <a:t>‹nr.›</a:t>
            </a:fld>
            <a:endParaRPr lang="nl-NL"/>
          </a:p>
        </p:txBody>
      </p:sp>
    </p:spTree>
    <p:extLst>
      <p:ext uri="{BB962C8B-B14F-4D97-AF65-F5344CB8AC3E}">
        <p14:creationId xmlns:p14="http://schemas.microsoft.com/office/powerpoint/2010/main" val="175297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591CFB2-AFBA-4202-A859-F1D0ED340C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4841784"/>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beeld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CB233-14DB-4AD0-9AD3-78AE46EF17F4}"/>
              </a:ext>
            </a:extLst>
          </p:cNvPr>
          <p:cNvSpPr>
            <a:spLocks noGrp="1"/>
          </p:cNvSpPr>
          <p:nvPr>
            <p:ph type="title" hasCustomPrompt="1"/>
          </p:nvPr>
        </p:nvSpPr>
        <p:spPr>
          <a:xfrm>
            <a:off x="1127464" y="887767"/>
            <a:ext cx="8087557" cy="918331"/>
          </a:xfrm>
        </p:spPr>
        <p:txBody>
          <a:bodyPr/>
          <a:lstStyle>
            <a:lvl1pPr>
              <a:defRPr/>
            </a:lvl1pPr>
          </a:lstStyle>
          <a:p>
            <a:r>
              <a:rPr lang="nl-NL" dirty="0"/>
              <a:t>Doe mee met de gebedsweek in [PLAATS]</a:t>
            </a:r>
          </a:p>
        </p:txBody>
      </p:sp>
      <p:graphicFrame>
        <p:nvGraphicFramePr>
          <p:cNvPr id="4" name="Tabel 4">
            <a:extLst>
              <a:ext uri="{FF2B5EF4-FFF2-40B4-BE49-F238E27FC236}">
                <a16:creationId xmlns:a16="http://schemas.microsoft.com/office/drawing/2014/main" id="{94CCB2DC-3459-4853-88B8-5C46D9A28E6F}"/>
              </a:ext>
            </a:extLst>
          </p:cNvPr>
          <p:cNvGraphicFramePr>
            <a:graphicFrameLocks noGrp="1"/>
          </p:cNvGraphicFramePr>
          <p:nvPr userDrawn="1">
            <p:extLst>
              <p:ext uri="{D42A27DB-BD31-4B8C-83A1-F6EECF244321}">
                <p14:modId xmlns:p14="http://schemas.microsoft.com/office/powerpoint/2010/main" val="1512370892"/>
              </p:ext>
            </p:extLst>
          </p:nvPr>
        </p:nvGraphicFramePr>
        <p:xfrm>
          <a:off x="1127464" y="2228869"/>
          <a:ext cx="7856739" cy="3337560"/>
        </p:xfrm>
        <a:graphic>
          <a:graphicData uri="http://schemas.openxmlformats.org/drawingml/2006/table">
            <a:tbl>
              <a:tblPr firstRow="1" bandRow="1">
                <a:tableStyleId>{5C22544A-7EE6-4342-B048-85BDC9FD1C3A}</a:tableStyleId>
              </a:tblPr>
              <a:tblGrid>
                <a:gridCol w="1953087">
                  <a:extLst>
                    <a:ext uri="{9D8B030D-6E8A-4147-A177-3AD203B41FA5}">
                      <a16:colId xmlns:a16="http://schemas.microsoft.com/office/drawing/2014/main" val="123367158"/>
                    </a:ext>
                  </a:extLst>
                </a:gridCol>
                <a:gridCol w="1260630">
                  <a:extLst>
                    <a:ext uri="{9D8B030D-6E8A-4147-A177-3AD203B41FA5}">
                      <a16:colId xmlns:a16="http://schemas.microsoft.com/office/drawing/2014/main" val="2050753160"/>
                    </a:ext>
                  </a:extLst>
                </a:gridCol>
                <a:gridCol w="4643022">
                  <a:extLst>
                    <a:ext uri="{9D8B030D-6E8A-4147-A177-3AD203B41FA5}">
                      <a16:colId xmlns:a16="http://schemas.microsoft.com/office/drawing/2014/main" val="3102204691"/>
                    </a:ext>
                  </a:extLst>
                </a:gridCol>
              </a:tblGrid>
              <a:tr h="370840">
                <a:tc>
                  <a:txBody>
                    <a:bodyPr/>
                    <a:lstStyle/>
                    <a:p>
                      <a:r>
                        <a:rPr lang="nl-NL"/>
                        <a:t>Datum</a:t>
                      </a:r>
                      <a:endParaRPr lang="nl-NL"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538"/>
                    </a:solidFill>
                  </a:tcPr>
                </a:tc>
                <a:tc>
                  <a:txBody>
                    <a:bodyPr/>
                    <a:lstStyle/>
                    <a:p>
                      <a:r>
                        <a:rPr lang="nl-NL" dirty="0"/>
                        <a:t>Tijd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538"/>
                    </a:solidFill>
                  </a:tcPr>
                </a:tc>
                <a:tc>
                  <a:txBody>
                    <a:bodyPr/>
                    <a:lstStyle/>
                    <a:p>
                      <a:r>
                        <a:rPr lang="nl-NL" dirty="0"/>
                        <a:t>Locatie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538"/>
                    </a:solidFill>
                  </a:tcPr>
                </a:tc>
                <a:extLst>
                  <a:ext uri="{0D108BD9-81ED-4DB2-BD59-A6C34878D82A}">
                    <a16:rowId xmlns:a16="http://schemas.microsoft.com/office/drawing/2014/main" val="2091839100"/>
                  </a:ext>
                </a:extLst>
              </a:tr>
              <a:tr h="370840">
                <a:tc>
                  <a:txBody>
                    <a:bodyPr/>
                    <a:lstStyle/>
                    <a:p>
                      <a:r>
                        <a:rPr lang="nl-NL" dirty="0"/>
                        <a:t>Zondag 17/1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4712490"/>
                  </a:ext>
                </a:extLst>
              </a:tr>
              <a:tr h="370840">
                <a:tc>
                  <a:txBody>
                    <a:bodyPr/>
                    <a:lstStyle/>
                    <a:p>
                      <a:r>
                        <a:rPr lang="nl-NL"/>
                        <a:t>Maandag 18/1</a:t>
                      </a:r>
                      <a:endParaRPr lang="nl-NL"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9146467"/>
                  </a:ext>
                </a:extLst>
              </a:tr>
              <a:tr h="370840">
                <a:tc>
                  <a:txBody>
                    <a:bodyPr/>
                    <a:lstStyle/>
                    <a:p>
                      <a:r>
                        <a:rPr lang="nl-NL"/>
                        <a:t>Dinsdag 19/1</a:t>
                      </a:r>
                      <a:endParaRPr lang="nl-NL"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76661"/>
                  </a:ext>
                </a:extLst>
              </a:tr>
              <a:tr h="370840">
                <a:tc>
                  <a:txBody>
                    <a:bodyPr/>
                    <a:lstStyle/>
                    <a:p>
                      <a:r>
                        <a:rPr lang="nl-NL"/>
                        <a:t>Woensdag 20/1</a:t>
                      </a:r>
                      <a:endParaRPr lang="nl-NL"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2341338"/>
                  </a:ext>
                </a:extLst>
              </a:tr>
              <a:tr h="370840">
                <a:tc>
                  <a:txBody>
                    <a:bodyPr/>
                    <a:lstStyle/>
                    <a:p>
                      <a:r>
                        <a:rPr lang="nl-NL"/>
                        <a:t>Donderdag 21/1</a:t>
                      </a:r>
                      <a:endParaRPr lang="nl-NL"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4235344"/>
                  </a:ext>
                </a:extLst>
              </a:tr>
              <a:tr h="370840">
                <a:tc>
                  <a:txBody>
                    <a:bodyPr/>
                    <a:lstStyle/>
                    <a:p>
                      <a:r>
                        <a:rPr lang="nl-NL" dirty="0"/>
                        <a:t>Vrijdag 22/1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3730840"/>
                  </a:ext>
                </a:extLst>
              </a:tr>
              <a:tr h="370840">
                <a:tc>
                  <a:txBody>
                    <a:bodyPr/>
                    <a:lstStyle/>
                    <a:p>
                      <a:r>
                        <a:rPr lang="nl-NL" dirty="0"/>
                        <a:t>Zaterdag 23/1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236190"/>
                  </a:ext>
                </a:extLst>
              </a:tr>
              <a:tr h="370840">
                <a:tc>
                  <a:txBody>
                    <a:bodyPr/>
                    <a:lstStyle/>
                    <a:p>
                      <a:r>
                        <a:rPr lang="nl-NL" dirty="0"/>
                        <a:t>Zondag 24/1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500506"/>
                  </a:ext>
                </a:extLst>
              </a:tr>
            </a:tbl>
          </a:graphicData>
        </a:graphic>
      </p:graphicFrame>
      <p:sp>
        <p:nvSpPr>
          <p:cNvPr id="5" name="Tekstvak 4">
            <a:extLst>
              <a:ext uri="{FF2B5EF4-FFF2-40B4-BE49-F238E27FC236}">
                <a16:creationId xmlns:a16="http://schemas.microsoft.com/office/drawing/2014/main" id="{6A131656-E88F-49E8-A1CE-8C02FE10D3F4}"/>
              </a:ext>
            </a:extLst>
          </p:cNvPr>
          <p:cNvSpPr txBox="1"/>
          <p:nvPr userDrawn="1"/>
        </p:nvSpPr>
        <p:spPr>
          <a:xfrm>
            <a:off x="1127464" y="5805996"/>
            <a:ext cx="7856739" cy="369332"/>
          </a:xfrm>
          <a:prstGeom prst="rect">
            <a:avLst/>
          </a:prstGeom>
          <a:noFill/>
        </p:spPr>
        <p:txBody>
          <a:bodyPr wrap="square" rtlCol="0">
            <a:spAutoFit/>
          </a:bodyPr>
          <a:lstStyle/>
          <a:p>
            <a:r>
              <a:rPr lang="nl-NL" dirty="0">
                <a:solidFill>
                  <a:schemeClr val="bg1"/>
                </a:solidFill>
              </a:rPr>
              <a:t>Meld je aan via [</a:t>
            </a:r>
            <a:r>
              <a:rPr lang="nl-NL" b="0" dirty="0">
                <a:solidFill>
                  <a:schemeClr val="bg1"/>
                </a:solidFill>
              </a:rPr>
              <a:t>WEBSITE]</a:t>
            </a:r>
          </a:p>
        </p:txBody>
      </p:sp>
      <p:sp>
        <p:nvSpPr>
          <p:cNvPr id="10" name="Tijdelijke aanduiding voor tekst 9">
            <a:extLst>
              <a:ext uri="{FF2B5EF4-FFF2-40B4-BE49-F238E27FC236}">
                <a16:creationId xmlns:a16="http://schemas.microsoft.com/office/drawing/2014/main" id="{E40C991F-74E7-44C6-830C-18BD4C0A09F9}"/>
              </a:ext>
            </a:extLst>
          </p:cNvPr>
          <p:cNvSpPr>
            <a:spLocks noGrp="1"/>
          </p:cNvSpPr>
          <p:nvPr>
            <p:ph type="body" sz="quarter" idx="10" hasCustomPrompt="1"/>
          </p:nvPr>
        </p:nvSpPr>
        <p:spPr>
          <a:xfrm>
            <a:off x="3098800" y="2644775"/>
            <a:ext cx="1189038" cy="284163"/>
          </a:xfrm>
        </p:spPr>
        <p:txBody>
          <a:bodyPr/>
          <a:lstStyle>
            <a:lvl1pPr>
              <a:defRPr sz="1800">
                <a:solidFill>
                  <a:schemeClr val="tx1"/>
                </a:solidFill>
              </a:defRPr>
            </a:lvl1pPr>
          </a:lstStyle>
          <a:p>
            <a:pPr lvl="0"/>
            <a:r>
              <a:rPr lang="nl-NL" dirty="0"/>
              <a:t>[Tijd]</a:t>
            </a:r>
          </a:p>
        </p:txBody>
      </p:sp>
      <p:sp>
        <p:nvSpPr>
          <p:cNvPr id="11" name="Tijdelijke aanduiding voor tekst 9">
            <a:extLst>
              <a:ext uri="{FF2B5EF4-FFF2-40B4-BE49-F238E27FC236}">
                <a16:creationId xmlns:a16="http://schemas.microsoft.com/office/drawing/2014/main" id="{E9EB61E0-BDEA-42B8-8F58-BDBC4D8DA3E8}"/>
              </a:ext>
            </a:extLst>
          </p:cNvPr>
          <p:cNvSpPr>
            <a:spLocks noGrp="1"/>
          </p:cNvSpPr>
          <p:nvPr>
            <p:ph type="body" sz="quarter" idx="11" hasCustomPrompt="1"/>
          </p:nvPr>
        </p:nvSpPr>
        <p:spPr>
          <a:xfrm>
            <a:off x="3098800" y="3010183"/>
            <a:ext cx="1189038" cy="284163"/>
          </a:xfrm>
        </p:spPr>
        <p:txBody>
          <a:bodyPr/>
          <a:lstStyle>
            <a:lvl1pPr>
              <a:defRPr sz="1800">
                <a:solidFill>
                  <a:schemeClr val="tx1"/>
                </a:solidFill>
              </a:defRPr>
            </a:lvl1pPr>
          </a:lstStyle>
          <a:p>
            <a:pPr lvl="0"/>
            <a:r>
              <a:rPr lang="nl-NL" dirty="0"/>
              <a:t>[Tijd]</a:t>
            </a:r>
          </a:p>
        </p:txBody>
      </p:sp>
      <p:sp>
        <p:nvSpPr>
          <p:cNvPr id="13" name="Tijdelijke aanduiding voor tekst 9">
            <a:extLst>
              <a:ext uri="{FF2B5EF4-FFF2-40B4-BE49-F238E27FC236}">
                <a16:creationId xmlns:a16="http://schemas.microsoft.com/office/drawing/2014/main" id="{52F5570C-9EF7-4CB0-A987-B236394B4CE9}"/>
              </a:ext>
            </a:extLst>
          </p:cNvPr>
          <p:cNvSpPr>
            <a:spLocks noGrp="1"/>
          </p:cNvSpPr>
          <p:nvPr>
            <p:ph type="body" sz="quarter" idx="12" hasCustomPrompt="1"/>
          </p:nvPr>
        </p:nvSpPr>
        <p:spPr>
          <a:xfrm>
            <a:off x="3098800" y="3379802"/>
            <a:ext cx="1189038" cy="284163"/>
          </a:xfrm>
        </p:spPr>
        <p:txBody>
          <a:bodyPr/>
          <a:lstStyle>
            <a:lvl1pPr>
              <a:defRPr sz="1800">
                <a:solidFill>
                  <a:schemeClr val="tx1"/>
                </a:solidFill>
              </a:defRPr>
            </a:lvl1pPr>
          </a:lstStyle>
          <a:p>
            <a:pPr lvl="0"/>
            <a:r>
              <a:rPr lang="nl-NL" dirty="0"/>
              <a:t>[Tijd]</a:t>
            </a:r>
          </a:p>
        </p:txBody>
      </p:sp>
      <p:sp>
        <p:nvSpPr>
          <p:cNvPr id="14" name="Tijdelijke aanduiding voor tekst 9">
            <a:extLst>
              <a:ext uri="{FF2B5EF4-FFF2-40B4-BE49-F238E27FC236}">
                <a16:creationId xmlns:a16="http://schemas.microsoft.com/office/drawing/2014/main" id="{26CE647B-B924-4339-9530-C2EA10888598}"/>
              </a:ext>
            </a:extLst>
          </p:cNvPr>
          <p:cNvSpPr>
            <a:spLocks noGrp="1"/>
          </p:cNvSpPr>
          <p:nvPr>
            <p:ph type="body" sz="quarter" idx="13" hasCustomPrompt="1"/>
          </p:nvPr>
        </p:nvSpPr>
        <p:spPr>
          <a:xfrm>
            <a:off x="3098800" y="3755567"/>
            <a:ext cx="1189038" cy="284163"/>
          </a:xfrm>
        </p:spPr>
        <p:txBody>
          <a:bodyPr/>
          <a:lstStyle>
            <a:lvl1pPr>
              <a:defRPr sz="1800">
                <a:solidFill>
                  <a:schemeClr val="tx1"/>
                </a:solidFill>
              </a:defRPr>
            </a:lvl1pPr>
          </a:lstStyle>
          <a:p>
            <a:pPr lvl="0"/>
            <a:r>
              <a:rPr lang="nl-NL" dirty="0"/>
              <a:t>[Tijd]</a:t>
            </a:r>
          </a:p>
        </p:txBody>
      </p:sp>
      <p:sp>
        <p:nvSpPr>
          <p:cNvPr id="15" name="Tijdelijke aanduiding voor tekst 9">
            <a:extLst>
              <a:ext uri="{FF2B5EF4-FFF2-40B4-BE49-F238E27FC236}">
                <a16:creationId xmlns:a16="http://schemas.microsoft.com/office/drawing/2014/main" id="{97D90380-E339-4F84-8971-EAC729E5024F}"/>
              </a:ext>
            </a:extLst>
          </p:cNvPr>
          <p:cNvSpPr>
            <a:spLocks noGrp="1"/>
          </p:cNvSpPr>
          <p:nvPr>
            <p:ph type="body" sz="quarter" idx="14" hasCustomPrompt="1"/>
          </p:nvPr>
        </p:nvSpPr>
        <p:spPr>
          <a:xfrm>
            <a:off x="3098800" y="4123237"/>
            <a:ext cx="1189038" cy="284163"/>
          </a:xfrm>
        </p:spPr>
        <p:txBody>
          <a:bodyPr/>
          <a:lstStyle>
            <a:lvl1pPr>
              <a:defRPr sz="1800">
                <a:solidFill>
                  <a:schemeClr val="tx1"/>
                </a:solidFill>
              </a:defRPr>
            </a:lvl1pPr>
          </a:lstStyle>
          <a:p>
            <a:pPr lvl="0"/>
            <a:r>
              <a:rPr lang="nl-NL" dirty="0"/>
              <a:t>[Tijd]</a:t>
            </a:r>
          </a:p>
        </p:txBody>
      </p:sp>
      <p:sp>
        <p:nvSpPr>
          <p:cNvPr id="16" name="Tijdelijke aanduiding voor tekst 9">
            <a:extLst>
              <a:ext uri="{FF2B5EF4-FFF2-40B4-BE49-F238E27FC236}">
                <a16:creationId xmlns:a16="http://schemas.microsoft.com/office/drawing/2014/main" id="{A03AE094-3C19-4804-BD58-118908A4B2B8}"/>
              </a:ext>
            </a:extLst>
          </p:cNvPr>
          <p:cNvSpPr>
            <a:spLocks noGrp="1"/>
          </p:cNvSpPr>
          <p:nvPr>
            <p:ph type="body" sz="quarter" idx="15" hasCustomPrompt="1"/>
          </p:nvPr>
        </p:nvSpPr>
        <p:spPr>
          <a:xfrm>
            <a:off x="3098800" y="4490907"/>
            <a:ext cx="1189038" cy="284163"/>
          </a:xfrm>
        </p:spPr>
        <p:txBody>
          <a:bodyPr/>
          <a:lstStyle>
            <a:lvl1pPr>
              <a:defRPr sz="1800">
                <a:solidFill>
                  <a:schemeClr val="tx1"/>
                </a:solidFill>
              </a:defRPr>
            </a:lvl1pPr>
          </a:lstStyle>
          <a:p>
            <a:pPr lvl="0"/>
            <a:r>
              <a:rPr lang="nl-NL" dirty="0"/>
              <a:t>[Tijd]</a:t>
            </a:r>
          </a:p>
        </p:txBody>
      </p:sp>
      <p:sp>
        <p:nvSpPr>
          <p:cNvPr id="17" name="Tijdelijke aanduiding voor tekst 9">
            <a:extLst>
              <a:ext uri="{FF2B5EF4-FFF2-40B4-BE49-F238E27FC236}">
                <a16:creationId xmlns:a16="http://schemas.microsoft.com/office/drawing/2014/main" id="{A828E13C-94C2-48B2-B4BC-E62D1ECB94CC}"/>
              </a:ext>
            </a:extLst>
          </p:cNvPr>
          <p:cNvSpPr>
            <a:spLocks noGrp="1"/>
          </p:cNvSpPr>
          <p:nvPr>
            <p:ph type="body" sz="quarter" idx="16" hasCustomPrompt="1"/>
          </p:nvPr>
        </p:nvSpPr>
        <p:spPr>
          <a:xfrm>
            <a:off x="3098800" y="4866657"/>
            <a:ext cx="1189038" cy="284163"/>
          </a:xfrm>
        </p:spPr>
        <p:txBody>
          <a:bodyPr/>
          <a:lstStyle>
            <a:lvl1pPr>
              <a:defRPr sz="1800">
                <a:solidFill>
                  <a:schemeClr val="tx1"/>
                </a:solidFill>
              </a:defRPr>
            </a:lvl1pPr>
          </a:lstStyle>
          <a:p>
            <a:pPr lvl="0"/>
            <a:r>
              <a:rPr lang="nl-NL" dirty="0"/>
              <a:t>[Tijd]</a:t>
            </a:r>
          </a:p>
        </p:txBody>
      </p:sp>
      <p:sp>
        <p:nvSpPr>
          <p:cNvPr id="18" name="Tijdelijke aanduiding voor tekst 9">
            <a:extLst>
              <a:ext uri="{FF2B5EF4-FFF2-40B4-BE49-F238E27FC236}">
                <a16:creationId xmlns:a16="http://schemas.microsoft.com/office/drawing/2014/main" id="{B40A0269-C49C-4AD4-8331-D90172B72889}"/>
              </a:ext>
            </a:extLst>
          </p:cNvPr>
          <p:cNvSpPr>
            <a:spLocks noGrp="1"/>
          </p:cNvSpPr>
          <p:nvPr>
            <p:ph type="body" sz="quarter" idx="17" hasCustomPrompt="1"/>
          </p:nvPr>
        </p:nvSpPr>
        <p:spPr>
          <a:xfrm>
            <a:off x="3098800" y="5242407"/>
            <a:ext cx="1189038" cy="284163"/>
          </a:xfrm>
        </p:spPr>
        <p:txBody>
          <a:bodyPr/>
          <a:lstStyle>
            <a:lvl1pPr>
              <a:defRPr sz="1800">
                <a:solidFill>
                  <a:schemeClr val="tx1"/>
                </a:solidFill>
              </a:defRPr>
            </a:lvl1pPr>
          </a:lstStyle>
          <a:p>
            <a:pPr lvl="0"/>
            <a:r>
              <a:rPr lang="nl-NL" dirty="0"/>
              <a:t>[Tijd]</a:t>
            </a:r>
          </a:p>
        </p:txBody>
      </p:sp>
      <p:sp>
        <p:nvSpPr>
          <p:cNvPr id="19" name="Tijdelijke aanduiding voor tekst 9">
            <a:extLst>
              <a:ext uri="{FF2B5EF4-FFF2-40B4-BE49-F238E27FC236}">
                <a16:creationId xmlns:a16="http://schemas.microsoft.com/office/drawing/2014/main" id="{84CC5D13-46CB-4BB5-B121-2DBA0353EBB1}"/>
              </a:ext>
            </a:extLst>
          </p:cNvPr>
          <p:cNvSpPr>
            <a:spLocks noGrp="1"/>
          </p:cNvSpPr>
          <p:nvPr>
            <p:ph type="body" sz="quarter" idx="18" hasCustomPrompt="1"/>
          </p:nvPr>
        </p:nvSpPr>
        <p:spPr>
          <a:xfrm>
            <a:off x="4396419" y="2646217"/>
            <a:ext cx="4507884" cy="284163"/>
          </a:xfrm>
        </p:spPr>
        <p:txBody>
          <a:bodyPr/>
          <a:lstStyle>
            <a:lvl1pPr>
              <a:defRPr sz="1800">
                <a:solidFill>
                  <a:schemeClr val="tx1"/>
                </a:solidFill>
              </a:defRPr>
            </a:lvl1pPr>
          </a:lstStyle>
          <a:p>
            <a:pPr lvl="0"/>
            <a:r>
              <a:rPr lang="nl-NL" dirty="0"/>
              <a:t>[Locatie]</a:t>
            </a:r>
          </a:p>
        </p:txBody>
      </p:sp>
      <p:sp>
        <p:nvSpPr>
          <p:cNvPr id="20" name="Tijdelijke aanduiding voor tekst 9">
            <a:extLst>
              <a:ext uri="{FF2B5EF4-FFF2-40B4-BE49-F238E27FC236}">
                <a16:creationId xmlns:a16="http://schemas.microsoft.com/office/drawing/2014/main" id="{07337FD9-D051-4157-9DB3-9046E0E1F71C}"/>
              </a:ext>
            </a:extLst>
          </p:cNvPr>
          <p:cNvSpPr>
            <a:spLocks noGrp="1"/>
          </p:cNvSpPr>
          <p:nvPr>
            <p:ph type="body" sz="quarter" idx="19" hasCustomPrompt="1"/>
          </p:nvPr>
        </p:nvSpPr>
        <p:spPr>
          <a:xfrm>
            <a:off x="4396419" y="3010183"/>
            <a:ext cx="4507884" cy="284163"/>
          </a:xfrm>
        </p:spPr>
        <p:txBody>
          <a:bodyPr/>
          <a:lstStyle>
            <a:lvl1pPr>
              <a:defRPr sz="1800">
                <a:solidFill>
                  <a:schemeClr val="tx1"/>
                </a:solidFill>
              </a:defRPr>
            </a:lvl1pPr>
          </a:lstStyle>
          <a:p>
            <a:pPr lvl="0"/>
            <a:r>
              <a:rPr lang="nl-NL" dirty="0"/>
              <a:t>[Locatie]</a:t>
            </a:r>
          </a:p>
        </p:txBody>
      </p:sp>
      <p:sp>
        <p:nvSpPr>
          <p:cNvPr id="21" name="Tijdelijke aanduiding voor tekst 9">
            <a:extLst>
              <a:ext uri="{FF2B5EF4-FFF2-40B4-BE49-F238E27FC236}">
                <a16:creationId xmlns:a16="http://schemas.microsoft.com/office/drawing/2014/main" id="{81A86745-A03E-44D0-817E-2B8F0FCD5214}"/>
              </a:ext>
            </a:extLst>
          </p:cNvPr>
          <p:cNvSpPr>
            <a:spLocks noGrp="1"/>
          </p:cNvSpPr>
          <p:nvPr>
            <p:ph type="body" sz="quarter" idx="20" hasCustomPrompt="1"/>
          </p:nvPr>
        </p:nvSpPr>
        <p:spPr>
          <a:xfrm>
            <a:off x="4396419" y="3391831"/>
            <a:ext cx="4507884" cy="284163"/>
          </a:xfrm>
        </p:spPr>
        <p:txBody>
          <a:bodyPr/>
          <a:lstStyle>
            <a:lvl1pPr>
              <a:defRPr sz="1800">
                <a:solidFill>
                  <a:schemeClr val="tx1"/>
                </a:solidFill>
              </a:defRPr>
            </a:lvl1pPr>
          </a:lstStyle>
          <a:p>
            <a:pPr lvl="0"/>
            <a:r>
              <a:rPr lang="nl-NL" dirty="0"/>
              <a:t>[Locatie]</a:t>
            </a:r>
          </a:p>
        </p:txBody>
      </p:sp>
      <p:sp>
        <p:nvSpPr>
          <p:cNvPr id="22" name="Tijdelijke aanduiding voor tekst 9">
            <a:extLst>
              <a:ext uri="{FF2B5EF4-FFF2-40B4-BE49-F238E27FC236}">
                <a16:creationId xmlns:a16="http://schemas.microsoft.com/office/drawing/2014/main" id="{A44B0C2C-8182-4BF2-A965-E42951B892DB}"/>
              </a:ext>
            </a:extLst>
          </p:cNvPr>
          <p:cNvSpPr>
            <a:spLocks noGrp="1"/>
          </p:cNvSpPr>
          <p:nvPr>
            <p:ph type="body" sz="quarter" idx="21" hasCustomPrompt="1"/>
          </p:nvPr>
        </p:nvSpPr>
        <p:spPr>
          <a:xfrm>
            <a:off x="4396419" y="3745957"/>
            <a:ext cx="4507884" cy="284163"/>
          </a:xfrm>
        </p:spPr>
        <p:txBody>
          <a:bodyPr/>
          <a:lstStyle>
            <a:lvl1pPr>
              <a:defRPr sz="1800">
                <a:solidFill>
                  <a:schemeClr val="tx1"/>
                </a:solidFill>
              </a:defRPr>
            </a:lvl1pPr>
          </a:lstStyle>
          <a:p>
            <a:pPr lvl="0"/>
            <a:r>
              <a:rPr lang="nl-NL" dirty="0"/>
              <a:t>[Locatie]</a:t>
            </a:r>
          </a:p>
        </p:txBody>
      </p:sp>
      <p:sp>
        <p:nvSpPr>
          <p:cNvPr id="23" name="Tijdelijke aanduiding voor tekst 9">
            <a:extLst>
              <a:ext uri="{FF2B5EF4-FFF2-40B4-BE49-F238E27FC236}">
                <a16:creationId xmlns:a16="http://schemas.microsoft.com/office/drawing/2014/main" id="{21F2568B-B50C-4BA3-B6CD-2CC667872691}"/>
              </a:ext>
            </a:extLst>
          </p:cNvPr>
          <p:cNvSpPr>
            <a:spLocks noGrp="1"/>
          </p:cNvSpPr>
          <p:nvPr>
            <p:ph type="body" sz="quarter" idx="22" hasCustomPrompt="1"/>
          </p:nvPr>
        </p:nvSpPr>
        <p:spPr>
          <a:xfrm>
            <a:off x="4396419" y="4128375"/>
            <a:ext cx="4507884" cy="284163"/>
          </a:xfrm>
        </p:spPr>
        <p:txBody>
          <a:bodyPr/>
          <a:lstStyle>
            <a:lvl1pPr>
              <a:defRPr sz="1800">
                <a:solidFill>
                  <a:schemeClr val="tx1"/>
                </a:solidFill>
              </a:defRPr>
            </a:lvl1pPr>
          </a:lstStyle>
          <a:p>
            <a:pPr lvl="0"/>
            <a:r>
              <a:rPr lang="nl-NL" dirty="0"/>
              <a:t>[Locatie]</a:t>
            </a:r>
          </a:p>
        </p:txBody>
      </p:sp>
      <p:sp>
        <p:nvSpPr>
          <p:cNvPr id="24" name="Tijdelijke aanduiding voor tekst 9">
            <a:extLst>
              <a:ext uri="{FF2B5EF4-FFF2-40B4-BE49-F238E27FC236}">
                <a16:creationId xmlns:a16="http://schemas.microsoft.com/office/drawing/2014/main" id="{7CE6BAC7-41C8-450C-AA00-1CB96E593835}"/>
              </a:ext>
            </a:extLst>
          </p:cNvPr>
          <p:cNvSpPr>
            <a:spLocks noGrp="1"/>
          </p:cNvSpPr>
          <p:nvPr>
            <p:ph type="body" sz="quarter" idx="23" hasCustomPrompt="1"/>
          </p:nvPr>
        </p:nvSpPr>
        <p:spPr>
          <a:xfrm>
            <a:off x="4396419" y="4490906"/>
            <a:ext cx="4507884" cy="284163"/>
          </a:xfrm>
        </p:spPr>
        <p:txBody>
          <a:bodyPr/>
          <a:lstStyle>
            <a:lvl1pPr>
              <a:defRPr sz="1800">
                <a:solidFill>
                  <a:schemeClr val="tx1"/>
                </a:solidFill>
              </a:defRPr>
            </a:lvl1pPr>
          </a:lstStyle>
          <a:p>
            <a:pPr lvl="0"/>
            <a:r>
              <a:rPr lang="nl-NL" dirty="0"/>
              <a:t>[Locatie]</a:t>
            </a:r>
          </a:p>
        </p:txBody>
      </p:sp>
      <p:sp>
        <p:nvSpPr>
          <p:cNvPr id="25" name="Tijdelijke aanduiding voor tekst 9">
            <a:extLst>
              <a:ext uri="{FF2B5EF4-FFF2-40B4-BE49-F238E27FC236}">
                <a16:creationId xmlns:a16="http://schemas.microsoft.com/office/drawing/2014/main" id="{63C32160-F95A-4DEE-B5C0-ED9E8D726615}"/>
              </a:ext>
            </a:extLst>
          </p:cNvPr>
          <p:cNvSpPr>
            <a:spLocks noGrp="1"/>
          </p:cNvSpPr>
          <p:nvPr>
            <p:ph type="body" sz="quarter" idx="24" hasCustomPrompt="1"/>
          </p:nvPr>
        </p:nvSpPr>
        <p:spPr>
          <a:xfrm>
            <a:off x="4396419" y="4866657"/>
            <a:ext cx="4507884" cy="284163"/>
          </a:xfrm>
        </p:spPr>
        <p:txBody>
          <a:bodyPr/>
          <a:lstStyle>
            <a:lvl1pPr>
              <a:defRPr sz="1800">
                <a:solidFill>
                  <a:schemeClr val="tx1"/>
                </a:solidFill>
              </a:defRPr>
            </a:lvl1pPr>
          </a:lstStyle>
          <a:p>
            <a:pPr lvl="0"/>
            <a:r>
              <a:rPr lang="nl-NL" dirty="0"/>
              <a:t>[Locatie]</a:t>
            </a:r>
          </a:p>
        </p:txBody>
      </p:sp>
      <p:sp>
        <p:nvSpPr>
          <p:cNvPr id="26" name="Tijdelijke aanduiding voor tekst 9">
            <a:extLst>
              <a:ext uri="{FF2B5EF4-FFF2-40B4-BE49-F238E27FC236}">
                <a16:creationId xmlns:a16="http://schemas.microsoft.com/office/drawing/2014/main" id="{A9BF82FC-5CAE-4294-A37F-ECE479FBB0C6}"/>
              </a:ext>
            </a:extLst>
          </p:cNvPr>
          <p:cNvSpPr>
            <a:spLocks noGrp="1"/>
          </p:cNvSpPr>
          <p:nvPr>
            <p:ph type="body" sz="quarter" idx="25" hasCustomPrompt="1"/>
          </p:nvPr>
        </p:nvSpPr>
        <p:spPr>
          <a:xfrm>
            <a:off x="4396419" y="5238252"/>
            <a:ext cx="4507884" cy="284163"/>
          </a:xfrm>
        </p:spPr>
        <p:txBody>
          <a:bodyPr/>
          <a:lstStyle>
            <a:lvl1pPr>
              <a:defRPr sz="1800">
                <a:solidFill>
                  <a:schemeClr val="tx1"/>
                </a:solidFill>
              </a:defRPr>
            </a:lvl1pPr>
          </a:lstStyle>
          <a:p>
            <a:pPr lvl="0"/>
            <a:r>
              <a:rPr lang="nl-NL" dirty="0"/>
              <a:t>[Locatie]</a:t>
            </a:r>
          </a:p>
        </p:txBody>
      </p:sp>
    </p:spTree>
    <p:extLst>
      <p:ext uri="{BB962C8B-B14F-4D97-AF65-F5344CB8AC3E}">
        <p14:creationId xmlns:p14="http://schemas.microsoft.com/office/powerpoint/2010/main" val="2052554988"/>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Voorbee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CB233-14DB-4AD0-9AD3-78AE46EF17F4}"/>
              </a:ext>
            </a:extLst>
          </p:cNvPr>
          <p:cNvSpPr>
            <a:spLocks noGrp="1"/>
          </p:cNvSpPr>
          <p:nvPr>
            <p:ph type="title" hasCustomPrompt="1"/>
          </p:nvPr>
        </p:nvSpPr>
        <p:spPr>
          <a:xfrm>
            <a:off x="1127464" y="887767"/>
            <a:ext cx="8087557" cy="918331"/>
          </a:xfrm>
        </p:spPr>
        <p:txBody>
          <a:bodyPr/>
          <a:lstStyle>
            <a:lvl1pPr>
              <a:defRPr/>
            </a:lvl1pPr>
          </a:lstStyle>
          <a:p>
            <a:r>
              <a:rPr lang="nl-NL" dirty="0"/>
              <a:t>Doe mee met de gebedsweek in [PLAATS]</a:t>
            </a:r>
          </a:p>
        </p:txBody>
      </p:sp>
      <p:sp>
        <p:nvSpPr>
          <p:cNvPr id="5" name="Tekstvak 4">
            <a:extLst>
              <a:ext uri="{FF2B5EF4-FFF2-40B4-BE49-F238E27FC236}">
                <a16:creationId xmlns:a16="http://schemas.microsoft.com/office/drawing/2014/main" id="{6A131656-E88F-49E8-A1CE-8C02FE10D3F4}"/>
              </a:ext>
            </a:extLst>
          </p:cNvPr>
          <p:cNvSpPr txBox="1"/>
          <p:nvPr userDrawn="1"/>
        </p:nvSpPr>
        <p:spPr>
          <a:xfrm>
            <a:off x="1127464" y="5805996"/>
            <a:ext cx="7856739" cy="369332"/>
          </a:xfrm>
          <a:prstGeom prst="rect">
            <a:avLst/>
          </a:prstGeom>
          <a:noFill/>
        </p:spPr>
        <p:txBody>
          <a:bodyPr wrap="square" rtlCol="0">
            <a:spAutoFit/>
          </a:bodyPr>
          <a:lstStyle/>
          <a:p>
            <a:r>
              <a:rPr lang="nl-NL" dirty="0">
                <a:solidFill>
                  <a:schemeClr val="bg1"/>
                </a:solidFill>
              </a:rPr>
              <a:t>Meld je aan via [</a:t>
            </a:r>
            <a:r>
              <a:rPr lang="nl-NL" b="0" dirty="0">
                <a:solidFill>
                  <a:schemeClr val="bg1"/>
                </a:solidFill>
              </a:rPr>
              <a:t>WEBSITE]</a:t>
            </a:r>
          </a:p>
        </p:txBody>
      </p:sp>
    </p:spTree>
    <p:extLst>
      <p:ext uri="{BB962C8B-B14F-4D97-AF65-F5344CB8AC3E}">
        <p14:creationId xmlns:p14="http://schemas.microsoft.com/office/powerpoint/2010/main" val="3363721127"/>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524000" y="3602038"/>
            <a:ext cx="7921840" cy="1655762"/>
          </a:xfrm>
        </p:spPr>
        <p:txBody>
          <a:bodyPr/>
          <a:lstStyle>
            <a:lvl1pPr marL="0" indent="0" algn="l">
              <a:buNone/>
              <a:defRPr sz="2400">
                <a:solidFill>
                  <a:srgbClr val="AFC538"/>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1" name="Titel 6">
            <a:extLst>
              <a:ext uri="{FF2B5EF4-FFF2-40B4-BE49-F238E27FC236}">
                <a16:creationId xmlns:a16="http://schemas.microsoft.com/office/drawing/2014/main" id="{1217EAAC-77EB-496A-8C0C-7A51FFCB6B74}"/>
              </a:ext>
            </a:extLst>
          </p:cNvPr>
          <p:cNvSpPr>
            <a:spLocks noGrp="1"/>
          </p:cNvSpPr>
          <p:nvPr>
            <p:ph type="title"/>
          </p:nvPr>
        </p:nvSpPr>
        <p:spPr>
          <a:xfrm>
            <a:off x="1524001" y="2610035"/>
            <a:ext cx="7921840" cy="992003"/>
          </a:xfrm>
        </p:spPr>
        <p:txBody>
          <a:bodyPr/>
          <a:lstStyle>
            <a:lvl1pPr algn="l">
              <a:defRPr/>
            </a:lvl1pPr>
          </a:lstStyle>
          <a:p>
            <a:r>
              <a:rPr lang="nl-NL"/>
              <a:t>Klik om stijl te bewerken</a:t>
            </a:r>
            <a:endParaRPr lang="nl-NL" dirty="0"/>
          </a:p>
        </p:txBody>
      </p:sp>
    </p:spTree>
    <p:extLst>
      <p:ext uri="{BB962C8B-B14F-4D97-AF65-F5344CB8AC3E}">
        <p14:creationId xmlns:p14="http://schemas.microsoft.com/office/powerpoint/2010/main" val="2885723266"/>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kstdia zonder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CB233-14DB-4AD0-9AD3-78AE46EF17F4}"/>
              </a:ext>
            </a:extLst>
          </p:cNvPr>
          <p:cNvSpPr>
            <a:spLocks noGrp="1"/>
          </p:cNvSpPr>
          <p:nvPr>
            <p:ph type="title"/>
          </p:nvPr>
        </p:nvSpPr>
        <p:spPr/>
        <p:txBody>
          <a:body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21154944-643A-4191-BFCA-2149394C369A}"/>
              </a:ext>
            </a:extLst>
          </p:cNvPr>
          <p:cNvSpPr>
            <a:spLocks noGrp="1"/>
          </p:cNvSpPr>
          <p:nvPr>
            <p:ph idx="1"/>
          </p:nvPr>
        </p:nvSpPr>
        <p:spPr>
          <a:xfrm>
            <a:off x="1127464" y="2219417"/>
            <a:ext cx="7830105" cy="3957545"/>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74674116"/>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g zonder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934784"/>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zonder logo">
    <p:spTree>
      <p:nvGrpSpPr>
        <p:cNvPr id="1" name=""/>
        <p:cNvGrpSpPr/>
        <p:nvPr/>
      </p:nvGrpSpPr>
      <p:grpSpPr>
        <a:xfrm>
          <a:off x="0" y="0"/>
          <a:ext cx="0" cy="0"/>
          <a:chOff x="0" y="0"/>
          <a:chExt cx="0" cy="0"/>
        </a:xfrm>
      </p:grpSpPr>
      <p:sp>
        <p:nvSpPr>
          <p:cNvPr id="11" name="Tijdelijke aanduiding voor tekst 2">
            <a:extLst>
              <a:ext uri="{FF2B5EF4-FFF2-40B4-BE49-F238E27FC236}">
                <a16:creationId xmlns:a16="http://schemas.microsoft.com/office/drawing/2014/main" id="{D32529BB-BEDB-47AB-B020-0D189A33EB47}"/>
              </a:ext>
            </a:extLst>
          </p:cNvPr>
          <p:cNvSpPr>
            <a:spLocks noGrp="1"/>
          </p:cNvSpPr>
          <p:nvPr>
            <p:ph type="body" idx="1"/>
          </p:nvPr>
        </p:nvSpPr>
        <p:spPr>
          <a:xfrm>
            <a:off x="1127465" y="2224691"/>
            <a:ext cx="4083727" cy="732938"/>
          </a:xfrm>
        </p:spPr>
        <p:txBody>
          <a:bodyPr anchor="b"/>
          <a:lstStyle>
            <a:lvl1pPr marL="0" indent="0">
              <a:buNone/>
              <a:defRPr sz="2400" b="0">
                <a:solidFill>
                  <a:srgbClr val="AFC5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ijdelijke aanduiding voor inhoud 3">
            <a:extLst>
              <a:ext uri="{FF2B5EF4-FFF2-40B4-BE49-F238E27FC236}">
                <a16:creationId xmlns:a16="http://schemas.microsoft.com/office/drawing/2014/main" id="{DEF906A5-13CA-4197-98A6-387AD698378F}"/>
              </a:ext>
            </a:extLst>
          </p:cNvPr>
          <p:cNvSpPr>
            <a:spLocks noGrp="1"/>
          </p:cNvSpPr>
          <p:nvPr>
            <p:ph sz="half" idx="2"/>
          </p:nvPr>
        </p:nvSpPr>
        <p:spPr>
          <a:xfrm>
            <a:off x="1127465" y="3099676"/>
            <a:ext cx="4083727" cy="3265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tekst 4">
            <a:extLst>
              <a:ext uri="{FF2B5EF4-FFF2-40B4-BE49-F238E27FC236}">
                <a16:creationId xmlns:a16="http://schemas.microsoft.com/office/drawing/2014/main" id="{CB321812-9810-42C5-A236-38B611829ED0}"/>
              </a:ext>
            </a:extLst>
          </p:cNvPr>
          <p:cNvSpPr>
            <a:spLocks noGrp="1"/>
          </p:cNvSpPr>
          <p:nvPr>
            <p:ph type="body" sz="quarter" idx="3"/>
          </p:nvPr>
        </p:nvSpPr>
        <p:spPr>
          <a:xfrm>
            <a:off x="5335481" y="2221086"/>
            <a:ext cx="4083727" cy="732938"/>
          </a:xfrm>
        </p:spPr>
        <p:txBody>
          <a:bodyPr anchor="b"/>
          <a:lstStyle>
            <a:lvl1pPr marL="0" indent="0">
              <a:buNone/>
              <a:defRPr sz="2400" b="0">
                <a:solidFill>
                  <a:srgbClr val="AFC5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4" name="Tijdelijke aanduiding voor inhoud 5">
            <a:extLst>
              <a:ext uri="{FF2B5EF4-FFF2-40B4-BE49-F238E27FC236}">
                <a16:creationId xmlns:a16="http://schemas.microsoft.com/office/drawing/2014/main" id="{2651B612-9317-485C-8B41-18427DD931BB}"/>
              </a:ext>
            </a:extLst>
          </p:cNvPr>
          <p:cNvSpPr>
            <a:spLocks noGrp="1"/>
          </p:cNvSpPr>
          <p:nvPr>
            <p:ph sz="quarter" idx="4"/>
          </p:nvPr>
        </p:nvSpPr>
        <p:spPr>
          <a:xfrm>
            <a:off x="5335481" y="3099677"/>
            <a:ext cx="4083727" cy="32656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a:extLst>
              <a:ext uri="{FF2B5EF4-FFF2-40B4-BE49-F238E27FC236}">
                <a16:creationId xmlns:a16="http://schemas.microsoft.com/office/drawing/2014/main" id="{E75B4440-659F-4594-80DB-D4A8B58BEAE8}"/>
              </a:ext>
            </a:extLst>
          </p:cNvPr>
          <p:cNvSpPr>
            <a:spLocks noGrp="1"/>
          </p:cNvSpPr>
          <p:nvPr>
            <p:ph type="title"/>
          </p:nvPr>
        </p:nvSpPr>
        <p:spPr>
          <a:xfrm>
            <a:off x="1127464" y="1065320"/>
            <a:ext cx="8291744" cy="918331"/>
          </a:xfrm>
        </p:spPr>
        <p:txBody>
          <a:bodyPr/>
          <a:lstStyle/>
          <a:p>
            <a:r>
              <a:rPr lang="nl-NL"/>
              <a:t>Klik om stijl te bewerken</a:t>
            </a:r>
            <a:endParaRPr lang="nl-NL" dirty="0"/>
          </a:p>
        </p:txBody>
      </p:sp>
    </p:spTree>
    <p:extLst>
      <p:ext uri="{BB962C8B-B14F-4D97-AF65-F5344CB8AC3E}">
        <p14:creationId xmlns:p14="http://schemas.microsoft.com/office/powerpoint/2010/main" val="925721021"/>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jdelijke aanduiding voor titel 1"/>
          <p:cNvSpPr>
            <a:spLocks noGrp="1"/>
          </p:cNvSpPr>
          <p:nvPr>
            <p:ph type="title"/>
          </p:nvPr>
        </p:nvSpPr>
        <p:spPr>
          <a:xfrm>
            <a:off x="1127464" y="887767"/>
            <a:ext cx="7830105" cy="918331"/>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1127464" y="2219417"/>
            <a:ext cx="7830105" cy="3957545"/>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604960491"/>
      </p:ext>
    </p:extLst>
  </p:cSld>
  <p:clrMap bg1="lt1" tx1="dk1" bg2="lt2" tx2="dk2" accent1="accent1" accent2="accent2" accent3="accent3" accent4="accent4" accent5="accent5" accent6="accent6" hlink="hlink" folHlink="folHlink"/>
  <p:sldLayoutIdLst>
    <p:sldLayoutId id="2147483733" r:id="rId1"/>
    <p:sldLayoutId id="2147483732" r:id="rId2"/>
    <p:sldLayoutId id="2147483735" r:id="rId3"/>
    <p:sldLayoutId id="2147483649" r:id="rId4"/>
    <p:sldLayoutId id="2147483734" r:id="rId5"/>
    <p:sldLayoutId id="2147483672" r:id="rId6"/>
    <p:sldLayoutId id="2147483665" r:id="rId7"/>
  </p:sldLayoutIdLst>
  <p:transition spd="med">
    <p:wipe/>
  </p:transition>
  <p:txStyles>
    <p:titleStyle>
      <a:lvl1pPr algn="l" defTabSz="914400" rtl="0" eaLnBrk="1" latinLnBrk="0" hangingPunct="1">
        <a:lnSpc>
          <a:spcPct val="90000"/>
        </a:lnSpc>
        <a:spcBef>
          <a:spcPct val="0"/>
        </a:spcBef>
        <a:buNone/>
        <a:defRPr sz="3900" kern="1200">
          <a:solidFill>
            <a:schemeClr val="bg1"/>
          </a:solidFill>
          <a:latin typeface="Merriweather" panose="00000500000000000000" pitchFamily="2"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symbolischschikken.nl/blijf-in-mijn-liefde/"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grandchamp.org/"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protestantsekerk.nl/verdieping/protocol-kerkdiensten-en-andere-kerkelijke-bijeenkomsten/"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705494"/>
      </p:ext>
    </p:extLst>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C94D8-650C-46E5-9A7E-D77505D92B66}"/>
              </a:ext>
            </a:extLst>
          </p:cNvPr>
          <p:cNvSpPr>
            <a:spLocks noGrp="1"/>
          </p:cNvSpPr>
          <p:nvPr>
            <p:ph type="title"/>
          </p:nvPr>
        </p:nvSpPr>
        <p:spPr/>
        <p:txBody>
          <a:bodyPr/>
          <a:lstStyle/>
          <a:p>
            <a:r>
              <a:rPr lang="nl-NL" dirty="0"/>
              <a:t>Tips voor een online viering</a:t>
            </a:r>
          </a:p>
        </p:txBody>
      </p:sp>
      <p:sp>
        <p:nvSpPr>
          <p:cNvPr id="3" name="Tijdelijke aanduiding voor inhoud 2">
            <a:extLst>
              <a:ext uri="{FF2B5EF4-FFF2-40B4-BE49-F238E27FC236}">
                <a16:creationId xmlns:a16="http://schemas.microsoft.com/office/drawing/2014/main" id="{9C2640C3-38F3-4A85-A953-07E544E3059F}"/>
              </a:ext>
            </a:extLst>
          </p:cNvPr>
          <p:cNvSpPr>
            <a:spLocks noGrp="1"/>
          </p:cNvSpPr>
          <p:nvPr>
            <p:ph idx="1"/>
          </p:nvPr>
        </p:nvSpPr>
        <p:spPr/>
        <p:txBody>
          <a:bodyPr>
            <a:normAutofit/>
          </a:bodyPr>
          <a:lstStyle/>
          <a:p>
            <a:r>
              <a:rPr lang="nl-NL" dirty="0">
                <a:solidFill>
                  <a:srgbClr val="92D050"/>
                </a:solidFill>
              </a:rPr>
              <a:t>Publiciteit:</a:t>
            </a:r>
          </a:p>
          <a:p>
            <a:pPr marL="342900" indent="-342900">
              <a:buFontTx/>
              <a:buChar char="-"/>
            </a:pPr>
            <a:r>
              <a:rPr lang="nl-NL" dirty="0"/>
              <a:t>Maak tijdig publiciteit voor de viering in de verschillende kerkbladen, nieuwsbrieven, lokale en regionale bladen</a:t>
            </a:r>
          </a:p>
          <a:p>
            <a:pPr marL="342900" indent="-342900">
              <a:buFontTx/>
              <a:buChar char="-"/>
            </a:pPr>
            <a:r>
              <a:rPr lang="nl-NL" dirty="0"/>
              <a:t>Vermeld daarbij duidelijk hoe en op welk tijdstip men de livestream of uitzending kan zien en beluisteren</a:t>
            </a:r>
          </a:p>
          <a:p>
            <a:pPr marL="342900" indent="-342900">
              <a:buFontTx/>
              <a:buChar char="-"/>
            </a:pPr>
            <a:r>
              <a:rPr lang="nl-NL" dirty="0"/>
              <a:t>Wees creatief: Voeg bijvoorbeeld aan het kerstnummer van het kerkblad alvast flyers of gebedskaartjes toe</a:t>
            </a:r>
          </a:p>
          <a:p>
            <a:pPr marL="342900" indent="-342900">
              <a:buFontTx/>
              <a:buChar char="-"/>
            </a:pPr>
            <a:endParaRPr lang="nl-NL" dirty="0"/>
          </a:p>
          <a:p>
            <a:pPr marL="342900" indent="-342900">
              <a:buFontTx/>
              <a:buChar char="-"/>
            </a:pPr>
            <a:endParaRPr lang="nl-NL" dirty="0"/>
          </a:p>
          <a:p>
            <a:pPr marL="342900" indent="-342900">
              <a:buFontTx/>
              <a:buChar char="-"/>
            </a:pPr>
            <a:endParaRPr lang="nl-NL" dirty="0"/>
          </a:p>
          <a:p>
            <a:endParaRPr lang="nl-NL" dirty="0"/>
          </a:p>
          <a:p>
            <a:pPr marL="342900" indent="-342900">
              <a:buFontTx/>
              <a:buChar char="-"/>
            </a:pPr>
            <a:endParaRPr lang="nl-NL" dirty="0"/>
          </a:p>
        </p:txBody>
      </p:sp>
    </p:spTree>
    <p:extLst>
      <p:ext uri="{BB962C8B-B14F-4D97-AF65-F5344CB8AC3E}">
        <p14:creationId xmlns:p14="http://schemas.microsoft.com/office/powerpoint/2010/main" val="3537344408"/>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AE9B9-758F-44BA-8C65-DB04B7251B54}"/>
              </a:ext>
            </a:extLst>
          </p:cNvPr>
          <p:cNvSpPr>
            <a:spLocks noGrp="1"/>
          </p:cNvSpPr>
          <p:nvPr>
            <p:ph type="title"/>
          </p:nvPr>
        </p:nvSpPr>
        <p:spPr/>
        <p:txBody>
          <a:bodyPr/>
          <a:lstStyle/>
          <a:p>
            <a:r>
              <a:rPr lang="nl-NL" dirty="0"/>
              <a:t>Tips voor de online viering</a:t>
            </a:r>
          </a:p>
        </p:txBody>
      </p:sp>
      <p:sp>
        <p:nvSpPr>
          <p:cNvPr id="3" name="Tijdelijke aanduiding voor inhoud 2">
            <a:extLst>
              <a:ext uri="{FF2B5EF4-FFF2-40B4-BE49-F238E27FC236}">
                <a16:creationId xmlns:a16="http://schemas.microsoft.com/office/drawing/2014/main" id="{6265EBE7-D425-4AAE-87BA-68ACFF7E2731}"/>
              </a:ext>
            </a:extLst>
          </p:cNvPr>
          <p:cNvSpPr>
            <a:spLocks noGrp="1"/>
          </p:cNvSpPr>
          <p:nvPr>
            <p:ph idx="1"/>
          </p:nvPr>
        </p:nvSpPr>
        <p:spPr/>
        <p:txBody>
          <a:bodyPr>
            <a:normAutofit lnSpcReduction="10000"/>
          </a:bodyPr>
          <a:lstStyle/>
          <a:p>
            <a:r>
              <a:rPr lang="nl-NL" dirty="0">
                <a:solidFill>
                  <a:srgbClr val="92D050"/>
                </a:solidFill>
              </a:rPr>
              <a:t>Creëer betrokkenheid:</a:t>
            </a:r>
          </a:p>
          <a:p>
            <a:pPr marL="342900" indent="-342900">
              <a:buFontTx/>
              <a:buChar char="-"/>
            </a:pPr>
            <a:r>
              <a:rPr lang="nl-NL" dirty="0"/>
              <a:t>Betrek voorgangers van alle kerkgenootschappen bij de voorbereiding van de oecumenische viering</a:t>
            </a:r>
          </a:p>
          <a:p>
            <a:pPr marL="342900" indent="-342900">
              <a:buFontTx/>
              <a:buChar char="-"/>
            </a:pPr>
            <a:r>
              <a:rPr lang="nl-NL" dirty="0"/>
              <a:t>Vraag voorgangers om videoboodschappen in te spreken over de thema’s van de viering en over de thema’s van de acht dagen</a:t>
            </a:r>
          </a:p>
          <a:p>
            <a:pPr marL="342900" indent="-342900">
              <a:buFontTx/>
              <a:buChar char="-"/>
            </a:pPr>
            <a:r>
              <a:rPr lang="nl-NL" dirty="0"/>
              <a:t>Probeer vertegenwoordigers van alle kerken in de oecumenische viering samen te brengen en benoem aan het begin hun aanwezigheid</a:t>
            </a:r>
          </a:p>
          <a:p>
            <a:pPr marL="342900" indent="-342900">
              <a:buFontTx/>
              <a:buChar char="-"/>
            </a:pPr>
            <a:r>
              <a:rPr lang="nl-NL" dirty="0"/>
              <a:t>Geef voorgangers van de kerken een taak in de dienst en bij de symboolhandelingen</a:t>
            </a:r>
          </a:p>
          <a:p>
            <a:pPr marL="342900" indent="-342900">
              <a:buFontTx/>
              <a:buChar char="-"/>
            </a:pPr>
            <a:endParaRPr lang="nl-NL" dirty="0"/>
          </a:p>
          <a:p>
            <a:pPr marL="342900" indent="-342900">
              <a:buFontTx/>
              <a:buChar char="-"/>
            </a:pPr>
            <a:endParaRPr lang="nl-NL" dirty="0"/>
          </a:p>
        </p:txBody>
      </p:sp>
    </p:spTree>
    <p:extLst>
      <p:ext uri="{BB962C8B-B14F-4D97-AF65-F5344CB8AC3E}">
        <p14:creationId xmlns:p14="http://schemas.microsoft.com/office/powerpoint/2010/main" val="1894552369"/>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AE9B9-758F-44BA-8C65-DB04B7251B54}"/>
              </a:ext>
            </a:extLst>
          </p:cNvPr>
          <p:cNvSpPr>
            <a:spLocks noGrp="1"/>
          </p:cNvSpPr>
          <p:nvPr>
            <p:ph type="title"/>
          </p:nvPr>
        </p:nvSpPr>
        <p:spPr/>
        <p:txBody>
          <a:bodyPr/>
          <a:lstStyle/>
          <a:p>
            <a:r>
              <a:rPr lang="nl-NL" dirty="0"/>
              <a:t>Tips voor de online viering</a:t>
            </a:r>
          </a:p>
        </p:txBody>
      </p:sp>
      <p:sp>
        <p:nvSpPr>
          <p:cNvPr id="3" name="Tijdelijke aanduiding voor inhoud 2">
            <a:extLst>
              <a:ext uri="{FF2B5EF4-FFF2-40B4-BE49-F238E27FC236}">
                <a16:creationId xmlns:a16="http://schemas.microsoft.com/office/drawing/2014/main" id="{6265EBE7-D425-4AAE-87BA-68ACFF7E2731}"/>
              </a:ext>
            </a:extLst>
          </p:cNvPr>
          <p:cNvSpPr>
            <a:spLocks noGrp="1"/>
          </p:cNvSpPr>
          <p:nvPr>
            <p:ph idx="1"/>
          </p:nvPr>
        </p:nvSpPr>
        <p:spPr/>
        <p:txBody>
          <a:bodyPr>
            <a:normAutofit fontScale="92500"/>
          </a:bodyPr>
          <a:lstStyle/>
          <a:p>
            <a:r>
              <a:rPr lang="nl-NL" dirty="0">
                <a:solidFill>
                  <a:srgbClr val="92D050"/>
                </a:solidFill>
              </a:rPr>
              <a:t>Betrek mensen die thuis meevieren actief bij de dienst:</a:t>
            </a:r>
          </a:p>
          <a:p>
            <a:pPr marL="342900" indent="-342900">
              <a:buFontTx/>
              <a:buChar char="-"/>
            </a:pPr>
            <a:r>
              <a:rPr lang="nl-NL" dirty="0"/>
              <a:t>Stel het liturgieboekje niet alleen aan de kerkgangers ter beschikking maar ook aan de mensen thuis. Zo kunnen zij actief meevieren.  </a:t>
            </a:r>
            <a:endParaRPr lang="nl-NL" dirty="0">
              <a:solidFill>
                <a:srgbClr val="92D050"/>
              </a:solidFill>
            </a:endParaRPr>
          </a:p>
          <a:p>
            <a:pPr marL="342900" indent="-342900">
              <a:buFontTx/>
              <a:buChar char="-"/>
            </a:pPr>
            <a:r>
              <a:rPr lang="nl-NL" dirty="0"/>
              <a:t>Heet in een kort welkomstwoord ook de mensen thuis welkom. Spreek hen ook bij diverse onderdelen van de viering aan. Kijk regelmatig in de camera! </a:t>
            </a:r>
          </a:p>
          <a:p>
            <a:pPr marL="342900" indent="-342900">
              <a:buFontTx/>
              <a:buChar char="-"/>
            </a:pPr>
            <a:r>
              <a:rPr lang="nl-NL" dirty="0"/>
              <a:t>Nodig, aan het begin van de viering, mensen thuis eventueel uit een kaars aan te steken, als teken van verbondenheid</a:t>
            </a:r>
          </a:p>
          <a:p>
            <a:pPr marL="342900" indent="-342900">
              <a:buFontTx/>
              <a:buChar char="-"/>
            </a:pPr>
            <a:endParaRPr lang="nl-NL" dirty="0"/>
          </a:p>
        </p:txBody>
      </p:sp>
    </p:spTree>
    <p:extLst>
      <p:ext uri="{BB962C8B-B14F-4D97-AF65-F5344CB8AC3E}">
        <p14:creationId xmlns:p14="http://schemas.microsoft.com/office/powerpoint/2010/main" val="872783169"/>
      </p:ext>
    </p:extLst>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AE9B9-758F-44BA-8C65-DB04B7251B54}"/>
              </a:ext>
            </a:extLst>
          </p:cNvPr>
          <p:cNvSpPr>
            <a:spLocks noGrp="1"/>
          </p:cNvSpPr>
          <p:nvPr>
            <p:ph type="title"/>
          </p:nvPr>
        </p:nvSpPr>
        <p:spPr/>
        <p:txBody>
          <a:bodyPr/>
          <a:lstStyle/>
          <a:p>
            <a:r>
              <a:rPr lang="nl-NL" dirty="0"/>
              <a:t>Tips voor de online viering</a:t>
            </a:r>
          </a:p>
        </p:txBody>
      </p:sp>
      <p:sp>
        <p:nvSpPr>
          <p:cNvPr id="3" name="Tijdelijke aanduiding voor inhoud 2">
            <a:extLst>
              <a:ext uri="{FF2B5EF4-FFF2-40B4-BE49-F238E27FC236}">
                <a16:creationId xmlns:a16="http://schemas.microsoft.com/office/drawing/2014/main" id="{6265EBE7-D425-4AAE-87BA-68ACFF7E2731}"/>
              </a:ext>
            </a:extLst>
          </p:cNvPr>
          <p:cNvSpPr>
            <a:spLocks noGrp="1"/>
          </p:cNvSpPr>
          <p:nvPr>
            <p:ph idx="1"/>
          </p:nvPr>
        </p:nvSpPr>
        <p:spPr/>
        <p:txBody>
          <a:bodyPr>
            <a:normAutofit lnSpcReduction="10000"/>
          </a:bodyPr>
          <a:lstStyle/>
          <a:p>
            <a:r>
              <a:rPr lang="nl-NL" dirty="0">
                <a:solidFill>
                  <a:srgbClr val="92D050"/>
                </a:solidFill>
              </a:rPr>
              <a:t>Bij de drie symboolhandelingen:</a:t>
            </a:r>
          </a:p>
          <a:p>
            <a:pPr marL="342900" indent="-342900">
              <a:buFontTx/>
              <a:buChar char="-"/>
            </a:pPr>
            <a:r>
              <a:rPr lang="nl-NL" dirty="0"/>
              <a:t>Kies voor het stiltemoment (symboolhandeling 1</a:t>
            </a:r>
            <a:r>
              <a:rPr lang="nl-NL" baseline="30000" dirty="0"/>
              <a:t>e</a:t>
            </a:r>
            <a:r>
              <a:rPr lang="nl-NL" dirty="0"/>
              <a:t> wake) een mooi rustpunt voor de camera. Bijvoorbeeld de </a:t>
            </a:r>
            <a:r>
              <a:rPr lang="nl-NL" dirty="0">
                <a:solidFill>
                  <a:srgbClr val="92D050"/>
                </a:solidFill>
                <a:hlinkClick r:id="rId2">
                  <a:extLst>
                    <a:ext uri="{A12FA001-AC4F-418D-AE19-62706E023703}">
                      <ahyp:hlinkClr xmlns:ahyp="http://schemas.microsoft.com/office/drawing/2018/hyperlinkcolor" val="tx"/>
                    </a:ext>
                  </a:extLst>
                </a:hlinkClick>
              </a:rPr>
              <a:t>liturgische bloemschikking</a:t>
            </a:r>
            <a:r>
              <a:rPr lang="nl-NL" dirty="0">
                <a:solidFill>
                  <a:srgbClr val="92D050"/>
                </a:solidFill>
              </a:rPr>
              <a:t>.</a:t>
            </a:r>
          </a:p>
          <a:p>
            <a:pPr marL="342900" indent="-342900">
              <a:buFontTx/>
              <a:buChar char="-"/>
            </a:pPr>
            <a:r>
              <a:rPr lang="nl-NL" dirty="0"/>
              <a:t>Kies voor de vredegroet (symboolhandeling 2</a:t>
            </a:r>
            <a:r>
              <a:rPr lang="nl-NL" baseline="30000" dirty="0"/>
              <a:t>e</a:t>
            </a:r>
            <a:r>
              <a:rPr lang="nl-NL" dirty="0"/>
              <a:t> wake) een duidelijk gebaar. Bijvoorbeeld door de handpalmen voor de borst tegen elkaar te leggen en het hoofd kort te buigen.</a:t>
            </a:r>
          </a:p>
          <a:p>
            <a:pPr marL="342900" indent="-342900">
              <a:buFontTx/>
              <a:buChar char="-"/>
            </a:pPr>
            <a:r>
              <a:rPr lang="nl-NL" dirty="0"/>
              <a:t>Kies voor het cirkelritueel (symboolhandeling 3</a:t>
            </a:r>
            <a:r>
              <a:rPr lang="nl-NL" baseline="30000" dirty="0"/>
              <a:t>e</a:t>
            </a:r>
            <a:r>
              <a:rPr lang="nl-NL" dirty="0"/>
              <a:t> wake) zo mogelijk een camerastandpunt van boven. Dat brengt het beste de cirkel zien.</a:t>
            </a:r>
          </a:p>
          <a:p>
            <a:pPr marL="342900" indent="-342900">
              <a:buFontTx/>
              <a:buChar char="-"/>
            </a:pPr>
            <a:endParaRPr lang="nl-NL" dirty="0"/>
          </a:p>
          <a:p>
            <a:pPr marL="342900" indent="-342900">
              <a:buFontTx/>
              <a:buChar char="-"/>
            </a:pPr>
            <a:endParaRPr lang="nl-NL" dirty="0"/>
          </a:p>
        </p:txBody>
      </p:sp>
    </p:spTree>
    <p:extLst>
      <p:ext uri="{BB962C8B-B14F-4D97-AF65-F5344CB8AC3E}">
        <p14:creationId xmlns:p14="http://schemas.microsoft.com/office/powerpoint/2010/main" val="884364536"/>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AE9B9-758F-44BA-8C65-DB04B7251B54}"/>
              </a:ext>
            </a:extLst>
          </p:cNvPr>
          <p:cNvSpPr>
            <a:spLocks noGrp="1"/>
          </p:cNvSpPr>
          <p:nvPr>
            <p:ph type="title"/>
          </p:nvPr>
        </p:nvSpPr>
        <p:spPr/>
        <p:txBody>
          <a:bodyPr/>
          <a:lstStyle/>
          <a:p>
            <a:r>
              <a:rPr lang="nl-NL" dirty="0"/>
              <a:t>Tips voor de online viering</a:t>
            </a:r>
          </a:p>
        </p:txBody>
      </p:sp>
      <p:sp>
        <p:nvSpPr>
          <p:cNvPr id="3" name="Tijdelijke aanduiding voor inhoud 2">
            <a:extLst>
              <a:ext uri="{FF2B5EF4-FFF2-40B4-BE49-F238E27FC236}">
                <a16:creationId xmlns:a16="http://schemas.microsoft.com/office/drawing/2014/main" id="{6265EBE7-D425-4AAE-87BA-68ACFF7E2731}"/>
              </a:ext>
            </a:extLst>
          </p:cNvPr>
          <p:cNvSpPr>
            <a:spLocks noGrp="1"/>
          </p:cNvSpPr>
          <p:nvPr>
            <p:ph idx="1"/>
          </p:nvPr>
        </p:nvSpPr>
        <p:spPr/>
        <p:txBody>
          <a:bodyPr>
            <a:normAutofit/>
          </a:bodyPr>
          <a:lstStyle/>
          <a:p>
            <a:r>
              <a:rPr lang="nl-NL" dirty="0">
                <a:solidFill>
                  <a:srgbClr val="92D050"/>
                </a:solidFill>
              </a:rPr>
              <a:t>Muzikaal:</a:t>
            </a:r>
          </a:p>
          <a:p>
            <a:pPr marL="342900" indent="-342900">
              <a:buFontTx/>
              <a:buChar char="-"/>
            </a:pPr>
            <a:r>
              <a:rPr lang="nl-NL" dirty="0"/>
              <a:t>Neem met een klein koortje vooraf enkele liederen of gezongen acclamaties op en speel die af tijdens de uitzending. </a:t>
            </a:r>
          </a:p>
          <a:p>
            <a:pPr marL="342900" indent="-342900">
              <a:buFontTx/>
              <a:buChar char="-"/>
            </a:pPr>
            <a:r>
              <a:rPr lang="nl-NL" dirty="0"/>
              <a:t>Voeg eventueel op sommige plekken CD-muziek in. Let daarbij wel op uitzendrechten. De eerste 30 seconden van een lied zijn vrij van rechten. </a:t>
            </a:r>
          </a:p>
          <a:p>
            <a:pPr marL="342900" indent="-342900">
              <a:buFontTx/>
              <a:buChar char="-"/>
            </a:pPr>
            <a:r>
              <a:rPr lang="nl-NL" dirty="0"/>
              <a:t>Nodig kijkers thuis actief uit om mee te zingen. </a:t>
            </a:r>
          </a:p>
          <a:p>
            <a:pPr marL="342900" indent="-342900">
              <a:buFontTx/>
              <a:buChar char="-"/>
            </a:pPr>
            <a:endParaRPr lang="nl-NL" dirty="0"/>
          </a:p>
          <a:p>
            <a:pPr marL="342900" indent="-342900">
              <a:buFontTx/>
              <a:buChar char="-"/>
            </a:pPr>
            <a:endParaRPr lang="nl-NL" dirty="0"/>
          </a:p>
        </p:txBody>
      </p:sp>
    </p:spTree>
    <p:extLst>
      <p:ext uri="{BB962C8B-B14F-4D97-AF65-F5344CB8AC3E}">
        <p14:creationId xmlns:p14="http://schemas.microsoft.com/office/powerpoint/2010/main" val="1980789120"/>
      </p:ext>
    </p:extLst>
  </p:cSld>
  <p:clrMapOvr>
    <a:masterClrMapping/>
  </p:clrMapOvr>
  <p:transition spd="med">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AE9B9-758F-44BA-8C65-DB04B7251B54}"/>
              </a:ext>
            </a:extLst>
          </p:cNvPr>
          <p:cNvSpPr>
            <a:spLocks noGrp="1"/>
          </p:cNvSpPr>
          <p:nvPr>
            <p:ph type="title"/>
          </p:nvPr>
        </p:nvSpPr>
        <p:spPr/>
        <p:txBody>
          <a:bodyPr/>
          <a:lstStyle/>
          <a:p>
            <a:r>
              <a:rPr lang="nl-NL" dirty="0"/>
              <a:t>Tips voor de online viering</a:t>
            </a:r>
          </a:p>
        </p:txBody>
      </p:sp>
      <p:sp>
        <p:nvSpPr>
          <p:cNvPr id="3" name="Tijdelijke aanduiding voor inhoud 2">
            <a:extLst>
              <a:ext uri="{FF2B5EF4-FFF2-40B4-BE49-F238E27FC236}">
                <a16:creationId xmlns:a16="http://schemas.microsoft.com/office/drawing/2014/main" id="{6265EBE7-D425-4AAE-87BA-68ACFF7E2731}"/>
              </a:ext>
            </a:extLst>
          </p:cNvPr>
          <p:cNvSpPr>
            <a:spLocks noGrp="1"/>
          </p:cNvSpPr>
          <p:nvPr>
            <p:ph idx="1"/>
          </p:nvPr>
        </p:nvSpPr>
        <p:spPr/>
        <p:txBody>
          <a:bodyPr>
            <a:normAutofit/>
          </a:bodyPr>
          <a:lstStyle/>
          <a:p>
            <a:r>
              <a:rPr lang="nl-NL" dirty="0">
                <a:solidFill>
                  <a:srgbClr val="92D050"/>
                </a:solidFill>
              </a:rPr>
              <a:t>Na de viering:</a:t>
            </a:r>
          </a:p>
          <a:p>
            <a:pPr marL="342900" indent="-342900">
              <a:buFontTx/>
              <a:buChar char="-"/>
            </a:pPr>
            <a:r>
              <a:rPr lang="nl-NL" dirty="0"/>
              <a:t>Bied direct na de uitzending een mogelijkheid tot nagesprek via Zoom of een ander platform.</a:t>
            </a:r>
          </a:p>
          <a:p>
            <a:pPr marL="342900" indent="-342900">
              <a:buFontTx/>
              <a:buChar char="-"/>
            </a:pPr>
            <a:r>
              <a:rPr lang="nl-NL" dirty="0"/>
              <a:t>Zorg dat de link en gebruiksaanwijzing daarvoor ruim van tevoren verspreid is. Bied zo nodig hulp aan.</a:t>
            </a:r>
          </a:p>
          <a:p>
            <a:pPr marL="342900" indent="-342900">
              <a:buFontTx/>
              <a:buChar char="-"/>
            </a:pPr>
            <a:r>
              <a:rPr lang="nl-NL" dirty="0"/>
              <a:t>Vergeet niet een mooie impressie te schrijven voor de kerkbladen en/of lokale bladen!</a:t>
            </a:r>
          </a:p>
        </p:txBody>
      </p:sp>
    </p:spTree>
    <p:extLst>
      <p:ext uri="{BB962C8B-B14F-4D97-AF65-F5344CB8AC3E}">
        <p14:creationId xmlns:p14="http://schemas.microsoft.com/office/powerpoint/2010/main" val="1777207730"/>
      </p:ext>
    </p:extLst>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AE9B9-758F-44BA-8C65-DB04B7251B54}"/>
              </a:ext>
            </a:extLst>
          </p:cNvPr>
          <p:cNvSpPr>
            <a:spLocks noGrp="1"/>
          </p:cNvSpPr>
          <p:nvPr>
            <p:ph type="title"/>
          </p:nvPr>
        </p:nvSpPr>
        <p:spPr/>
        <p:txBody>
          <a:bodyPr/>
          <a:lstStyle/>
          <a:p>
            <a:r>
              <a:rPr lang="nl-NL" dirty="0"/>
              <a:t>Tips voor de online viering</a:t>
            </a:r>
          </a:p>
        </p:txBody>
      </p:sp>
      <p:sp>
        <p:nvSpPr>
          <p:cNvPr id="3" name="Tijdelijke aanduiding voor inhoud 2">
            <a:extLst>
              <a:ext uri="{FF2B5EF4-FFF2-40B4-BE49-F238E27FC236}">
                <a16:creationId xmlns:a16="http://schemas.microsoft.com/office/drawing/2014/main" id="{6265EBE7-D425-4AAE-87BA-68ACFF7E2731}"/>
              </a:ext>
            </a:extLst>
          </p:cNvPr>
          <p:cNvSpPr>
            <a:spLocks noGrp="1"/>
          </p:cNvSpPr>
          <p:nvPr>
            <p:ph idx="1"/>
          </p:nvPr>
        </p:nvSpPr>
        <p:spPr/>
        <p:txBody>
          <a:bodyPr>
            <a:normAutofit/>
          </a:bodyPr>
          <a:lstStyle/>
          <a:p>
            <a:r>
              <a:rPr lang="nl-NL" dirty="0">
                <a:solidFill>
                  <a:srgbClr val="92D050"/>
                </a:solidFill>
              </a:rPr>
              <a:t>Tenslotte:</a:t>
            </a:r>
          </a:p>
          <a:p>
            <a:pPr marL="342900" indent="-342900">
              <a:buFontTx/>
              <a:buChar char="-"/>
            </a:pPr>
            <a:r>
              <a:rPr lang="nl-NL" dirty="0"/>
              <a:t>Wilt u achteraf een mooi moment uit uw viering delen met anderen? Stuur </a:t>
            </a:r>
            <a:r>
              <a:rPr lang="nl-NL"/>
              <a:t>ons dan dat </a:t>
            </a:r>
            <a:r>
              <a:rPr lang="nl-NL" dirty="0"/>
              <a:t>fragment (niet de hele viering...</a:t>
            </a:r>
            <a:r>
              <a:rPr lang="nl-NL">
                <a:sym typeface="Wingdings" pitchFamily="2" charset="2"/>
              </a:rPr>
              <a:t>).</a:t>
            </a:r>
            <a:r>
              <a:rPr lang="nl-NL"/>
              <a:t> </a:t>
            </a:r>
            <a:r>
              <a:rPr lang="nl-NL" dirty="0"/>
              <a:t>Wij zorgen voor publicatie op onze website. </a:t>
            </a:r>
          </a:p>
          <a:p>
            <a:pPr marL="342900" indent="-342900">
              <a:buFontTx/>
              <a:buChar char="-"/>
            </a:pPr>
            <a:r>
              <a:rPr lang="nl-NL" dirty="0"/>
              <a:t>Wij wensen iedereen een inspirerende voorbereiding toe en een gezegende Week van Gebed! </a:t>
            </a:r>
          </a:p>
        </p:txBody>
      </p:sp>
    </p:spTree>
    <p:extLst>
      <p:ext uri="{BB962C8B-B14F-4D97-AF65-F5344CB8AC3E}">
        <p14:creationId xmlns:p14="http://schemas.microsoft.com/office/powerpoint/2010/main" val="3120068303"/>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B66FBD3-DDD2-49B0-9A55-FA05EA36652D}"/>
              </a:ext>
            </a:extLst>
          </p:cNvPr>
          <p:cNvSpPr txBox="1"/>
          <p:nvPr/>
        </p:nvSpPr>
        <p:spPr>
          <a:xfrm>
            <a:off x="946204" y="874644"/>
            <a:ext cx="6408751" cy="646331"/>
          </a:xfrm>
          <a:prstGeom prst="rect">
            <a:avLst/>
          </a:prstGeom>
          <a:noFill/>
        </p:spPr>
        <p:txBody>
          <a:bodyPr wrap="square" rtlCol="0">
            <a:spAutoFit/>
          </a:bodyPr>
          <a:lstStyle/>
          <a:p>
            <a:r>
              <a:rPr lang="nl-NL" sz="3600" dirty="0">
                <a:solidFill>
                  <a:schemeClr val="bg1"/>
                </a:solidFill>
                <a:latin typeface="Merriweather" panose="020B0604020202020204" charset="0"/>
              </a:rPr>
              <a:t>Opzet</a:t>
            </a:r>
          </a:p>
        </p:txBody>
      </p:sp>
      <p:sp>
        <p:nvSpPr>
          <p:cNvPr id="4" name="Tekstvak 3">
            <a:extLst>
              <a:ext uri="{FF2B5EF4-FFF2-40B4-BE49-F238E27FC236}">
                <a16:creationId xmlns:a16="http://schemas.microsoft.com/office/drawing/2014/main" id="{E5BC35B7-6B39-496A-A7BD-2F60E6B0DC68}"/>
              </a:ext>
            </a:extLst>
          </p:cNvPr>
          <p:cNvSpPr txBox="1"/>
          <p:nvPr/>
        </p:nvSpPr>
        <p:spPr>
          <a:xfrm>
            <a:off x="946204" y="1979875"/>
            <a:ext cx="7426518" cy="2585323"/>
          </a:xfrm>
          <a:prstGeom prst="rect">
            <a:avLst/>
          </a:prstGeom>
          <a:noFill/>
        </p:spPr>
        <p:txBody>
          <a:bodyPr wrap="square" rtlCol="0">
            <a:spAutoFit/>
          </a:bodyPr>
          <a:lstStyle/>
          <a:p>
            <a:endParaRPr lang="nl-NL" dirty="0"/>
          </a:p>
          <a:p>
            <a:pPr marL="285750" indent="-285750">
              <a:buFontTx/>
              <a:buChar char="-"/>
            </a:pPr>
            <a:r>
              <a:rPr lang="nl-NL" sz="2400" dirty="0">
                <a:solidFill>
                  <a:schemeClr val="bg1"/>
                </a:solidFill>
              </a:rPr>
              <a:t>De Gemeenschap van </a:t>
            </a:r>
            <a:r>
              <a:rPr lang="nl-NL" sz="2400" dirty="0" err="1">
                <a:solidFill>
                  <a:schemeClr val="bg1"/>
                </a:solidFill>
              </a:rPr>
              <a:t>Grandchamp</a:t>
            </a:r>
            <a:endParaRPr lang="nl-NL" sz="2400" dirty="0">
              <a:solidFill>
                <a:schemeClr val="bg1"/>
              </a:solidFill>
            </a:endParaRPr>
          </a:p>
          <a:p>
            <a:pPr marL="285750" indent="-285750">
              <a:buFontTx/>
              <a:buChar char="-"/>
            </a:pPr>
            <a:endParaRPr lang="nl-NL" sz="2400" dirty="0">
              <a:solidFill>
                <a:schemeClr val="bg1"/>
              </a:solidFill>
            </a:endParaRPr>
          </a:p>
          <a:p>
            <a:pPr marL="285750" indent="-285750">
              <a:buFontTx/>
              <a:buChar char="-"/>
            </a:pPr>
            <a:r>
              <a:rPr lang="nl-NL" sz="2400" dirty="0">
                <a:solidFill>
                  <a:schemeClr val="bg1"/>
                </a:solidFill>
              </a:rPr>
              <a:t>De opzet van de viering</a:t>
            </a:r>
          </a:p>
          <a:p>
            <a:pPr marL="285750" indent="-285750">
              <a:buFontTx/>
              <a:buChar char="-"/>
            </a:pPr>
            <a:endParaRPr lang="nl-NL" sz="2400" dirty="0">
              <a:solidFill>
                <a:schemeClr val="bg1"/>
              </a:solidFill>
            </a:endParaRPr>
          </a:p>
          <a:p>
            <a:pPr marL="285750" indent="-285750">
              <a:buFontTx/>
              <a:buChar char="-"/>
            </a:pPr>
            <a:r>
              <a:rPr lang="nl-NL" sz="2400" dirty="0">
                <a:solidFill>
                  <a:schemeClr val="bg1"/>
                </a:solidFill>
              </a:rPr>
              <a:t>Tips voor het houden van de viering onder de huidige beperkingen</a:t>
            </a:r>
          </a:p>
        </p:txBody>
      </p:sp>
    </p:spTree>
    <p:extLst>
      <p:ext uri="{BB962C8B-B14F-4D97-AF65-F5344CB8AC3E}">
        <p14:creationId xmlns:p14="http://schemas.microsoft.com/office/powerpoint/2010/main" val="2009079209"/>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9E2AA-1658-481D-A120-EC32822571BE}"/>
              </a:ext>
            </a:extLst>
          </p:cNvPr>
          <p:cNvSpPr>
            <a:spLocks noGrp="1"/>
          </p:cNvSpPr>
          <p:nvPr>
            <p:ph type="title"/>
          </p:nvPr>
        </p:nvSpPr>
        <p:spPr/>
        <p:txBody>
          <a:bodyPr>
            <a:normAutofit fontScale="90000"/>
          </a:bodyPr>
          <a:lstStyle/>
          <a:p>
            <a:r>
              <a:rPr lang="nl-NL" dirty="0"/>
              <a:t>I Gemeenschap van </a:t>
            </a:r>
            <a:r>
              <a:rPr lang="nl-NL" dirty="0" err="1"/>
              <a:t>Grandchamp</a:t>
            </a:r>
            <a:endParaRPr lang="nl-NL" dirty="0"/>
          </a:p>
        </p:txBody>
      </p:sp>
      <p:sp>
        <p:nvSpPr>
          <p:cNvPr id="3" name="Tijdelijke aanduiding voor inhoud 2">
            <a:extLst>
              <a:ext uri="{FF2B5EF4-FFF2-40B4-BE49-F238E27FC236}">
                <a16:creationId xmlns:a16="http://schemas.microsoft.com/office/drawing/2014/main" id="{9E257F65-5223-4C7D-97E3-2D4F2F473C33}"/>
              </a:ext>
            </a:extLst>
          </p:cNvPr>
          <p:cNvSpPr>
            <a:spLocks noGrp="1"/>
          </p:cNvSpPr>
          <p:nvPr>
            <p:ph idx="1"/>
          </p:nvPr>
        </p:nvSpPr>
        <p:spPr/>
        <p:txBody>
          <a:bodyPr/>
          <a:lstStyle/>
          <a:p>
            <a:pPr marL="342900" indent="-342900">
              <a:buFontTx/>
              <a:buChar char="-"/>
            </a:pPr>
            <a:r>
              <a:rPr lang="nl-NL" dirty="0"/>
              <a:t>Gastvrije kloostergemeenschap in </a:t>
            </a:r>
            <a:r>
              <a:rPr lang="nl-NL" dirty="0" err="1"/>
              <a:t>Grandchamp</a:t>
            </a:r>
            <a:endParaRPr lang="nl-NL" dirty="0"/>
          </a:p>
          <a:p>
            <a:pPr marL="342900" indent="-342900">
              <a:buFontTx/>
              <a:buChar char="-"/>
            </a:pPr>
            <a:r>
              <a:rPr lang="nl-NL" dirty="0"/>
              <a:t>Ontstaan in de jaren dertig van de vorige eeuw</a:t>
            </a:r>
          </a:p>
          <a:p>
            <a:pPr marL="342900" indent="-342900">
              <a:buFontTx/>
              <a:buChar char="-"/>
            </a:pPr>
            <a:r>
              <a:rPr lang="nl-NL" dirty="0"/>
              <a:t>Protestantse vrouwen uit Franstalig Zwitserland</a:t>
            </a:r>
          </a:p>
          <a:p>
            <a:pPr marL="342900" indent="-342900">
              <a:buFontTx/>
              <a:buChar char="-"/>
            </a:pPr>
            <a:r>
              <a:rPr lang="nl-NL" dirty="0"/>
              <a:t>Gericht op verzoening, eenheid van de Kerken en respect voor de schepping</a:t>
            </a:r>
          </a:p>
          <a:p>
            <a:pPr marL="342900" indent="-342900">
              <a:buFontTx/>
              <a:buChar char="-"/>
            </a:pPr>
            <a:r>
              <a:rPr lang="nl-NL" dirty="0"/>
              <a:t>Icoon van de Drie-eenheid in het midden van de kapel</a:t>
            </a:r>
          </a:p>
          <a:p>
            <a:pPr marL="342900" indent="-342900">
              <a:buFontTx/>
              <a:buChar char="-"/>
            </a:pPr>
            <a:r>
              <a:rPr lang="nl-NL" dirty="0"/>
              <a:t>Ca. 50 zusters uit verschillende landen en culturen</a:t>
            </a:r>
          </a:p>
          <a:p>
            <a:pPr marL="342900" indent="-342900">
              <a:buFontTx/>
              <a:buChar char="-"/>
            </a:pPr>
            <a:r>
              <a:rPr lang="nl-NL" dirty="0"/>
              <a:t>Website </a:t>
            </a:r>
            <a:r>
              <a:rPr lang="nl-NL" dirty="0">
                <a:solidFill>
                  <a:srgbClr val="92D050"/>
                </a:solidFill>
                <a:hlinkClick r:id="rId2">
                  <a:extLst>
                    <a:ext uri="{A12FA001-AC4F-418D-AE19-62706E023703}">
                      <ahyp:hlinkClr xmlns:ahyp="http://schemas.microsoft.com/office/drawing/2018/hyperlinkcolor" val="tx"/>
                    </a:ext>
                  </a:extLst>
                </a:hlinkClick>
              </a:rPr>
              <a:t>www.grandchamp.org</a:t>
            </a:r>
            <a:endParaRPr lang="nl-NL" dirty="0">
              <a:solidFill>
                <a:srgbClr val="92D050"/>
              </a:solidFill>
            </a:endParaRPr>
          </a:p>
          <a:p>
            <a:pPr marL="342900" indent="-342900">
              <a:buFontTx/>
              <a:buChar char="-"/>
            </a:pPr>
            <a:endParaRPr lang="nl-NL" dirty="0"/>
          </a:p>
        </p:txBody>
      </p:sp>
    </p:spTree>
    <p:extLst>
      <p:ext uri="{BB962C8B-B14F-4D97-AF65-F5344CB8AC3E}">
        <p14:creationId xmlns:p14="http://schemas.microsoft.com/office/powerpoint/2010/main" val="893021920"/>
      </p:ext>
    </p:extLst>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FA445-90B4-439B-9CE5-F4FBA0E2A0B0}"/>
              </a:ext>
            </a:extLst>
          </p:cNvPr>
          <p:cNvSpPr>
            <a:spLocks noGrp="1"/>
          </p:cNvSpPr>
          <p:nvPr>
            <p:ph type="title"/>
          </p:nvPr>
        </p:nvSpPr>
        <p:spPr/>
        <p:txBody>
          <a:bodyPr/>
          <a:lstStyle/>
          <a:p>
            <a:r>
              <a:rPr lang="nl-NL" dirty="0"/>
              <a:t>II De opzet van de viering		</a:t>
            </a:r>
          </a:p>
        </p:txBody>
      </p:sp>
      <p:sp>
        <p:nvSpPr>
          <p:cNvPr id="3" name="Tijdelijke aanduiding voor inhoud 2">
            <a:extLst>
              <a:ext uri="{FF2B5EF4-FFF2-40B4-BE49-F238E27FC236}">
                <a16:creationId xmlns:a16="http://schemas.microsoft.com/office/drawing/2014/main" id="{5B0E71DF-7B2E-4182-8389-D7B23A1BCB4C}"/>
              </a:ext>
            </a:extLst>
          </p:cNvPr>
          <p:cNvSpPr>
            <a:spLocks noGrp="1"/>
          </p:cNvSpPr>
          <p:nvPr>
            <p:ph idx="1"/>
          </p:nvPr>
        </p:nvSpPr>
        <p:spPr/>
        <p:txBody>
          <a:bodyPr>
            <a:normAutofit/>
          </a:bodyPr>
          <a:lstStyle/>
          <a:p>
            <a:r>
              <a:rPr lang="nl-NL" dirty="0"/>
              <a:t>Gemodelleerd naar de vieringen in de communiteit in de vorm van drie </a:t>
            </a:r>
            <a:r>
              <a:rPr lang="nl-NL" dirty="0" err="1"/>
              <a:t>Wakes</a:t>
            </a:r>
            <a:r>
              <a:rPr lang="nl-NL" dirty="0"/>
              <a:t> – zie boekje</a:t>
            </a:r>
          </a:p>
          <a:p>
            <a:pPr marL="342900" indent="-342900">
              <a:buFontTx/>
              <a:buChar char="-"/>
            </a:pPr>
            <a:r>
              <a:rPr lang="nl-NL" dirty="0"/>
              <a:t>Uitnodiging tot gebed</a:t>
            </a:r>
          </a:p>
          <a:p>
            <a:pPr marL="342900" indent="-342900">
              <a:buFontTx/>
              <a:buChar char="-"/>
            </a:pPr>
            <a:r>
              <a:rPr lang="nl-NL" dirty="0"/>
              <a:t>Eerste wake – eenheid van de hele persoon en de eenheid in Christus </a:t>
            </a:r>
          </a:p>
          <a:p>
            <a:pPr marL="342900" indent="-342900">
              <a:buFontTx/>
              <a:buChar char="-"/>
            </a:pPr>
            <a:r>
              <a:rPr lang="nl-NL" dirty="0"/>
              <a:t>Tweede wake – de zichtbare eenheid van christenen herontdekken</a:t>
            </a:r>
          </a:p>
          <a:p>
            <a:pPr marL="342900" indent="-342900">
              <a:buFontTx/>
              <a:buChar char="-"/>
            </a:pPr>
            <a:r>
              <a:rPr lang="nl-NL" dirty="0"/>
              <a:t>Derde wake – eenheid van de mensen en de hele schepping</a:t>
            </a:r>
          </a:p>
          <a:p>
            <a:endParaRPr lang="nl-NL" dirty="0"/>
          </a:p>
        </p:txBody>
      </p:sp>
    </p:spTree>
    <p:extLst>
      <p:ext uri="{BB962C8B-B14F-4D97-AF65-F5344CB8AC3E}">
        <p14:creationId xmlns:p14="http://schemas.microsoft.com/office/powerpoint/2010/main" val="1289979901"/>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E203B-811D-455E-BDCA-7F4BCFE02C42}"/>
              </a:ext>
            </a:extLst>
          </p:cNvPr>
          <p:cNvSpPr>
            <a:spLocks noGrp="1"/>
          </p:cNvSpPr>
          <p:nvPr>
            <p:ph type="title"/>
          </p:nvPr>
        </p:nvSpPr>
        <p:spPr/>
        <p:txBody>
          <a:bodyPr/>
          <a:lstStyle/>
          <a:p>
            <a:r>
              <a:rPr lang="nl-NL" dirty="0"/>
              <a:t>Orde van iedere wake</a:t>
            </a:r>
          </a:p>
        </p:txBody>
      </p:sp>
      <p:sp>
        <p:nvSpPr>
          <p:cNvPr id="3" name="Tijdelijke aanduiding voor inhoud 2">
            <a:extLst>
              <a:ext uri="{FF2B5EF4-FFF2-40B4-BE49-F238E27FC236}">
                <a16:creationId xmlns:a16="http://schemas.microsoft.com/office/drawing/2014/main" id="{0BAA5CA6-38BB-475A-8EF5-1A8FB6491FFA}"/>
              </a:ext>
            </a:extLst>
          </p:cNvPr>
          <p:cNvSpPr>
            <a:spLocks noGrp="1"/>
          </p:cNvSpPr>
          <p:nvPr>
            <p:ph idx="1"/>
          </p:nvPr>
        </p:nvSpPr>
        <p:spPr>
          <a:xfrm>
            <a:off x="1127464" y="2219418"/>
            <a:ext cx="7830105" cy="3322642"/>
          </a:xfrm>
        </p:spPr>
        <p:txBody>
          <a:bodyPr/>
          <a:lstStyle/>
          <a:p>
            <a:pPr marL="342900" indent="-342900">
              <a:buFontTx/>
              <a:buChar char="-"/>
            </a:pPr>
            <a:r>
              <a:rPr lang="nl-NL" dirty="0"/>
              <a:t>Psalm</a:t>
            </a:r>
          </a:p>
          <a:p>
            <a:pPr marL="342900" indent="-342900">
              <a:buFontTx/>
              <a:buChar char="-"/>
            </a:pPr>
            <a:r>
              <a:rPr lang="nl-NL" dirty="0"/>
              <a:t>Lezing </a:t>
            </a:r>
          </a:p>
          <a:p>
            <a:pPr marL="342900" indent="-342900">
              <a:buFontTx/>
              <a:buChar char="-"/>
            </a:pPr>
            <a:r>
              <a:rPr lang="nl-NL" dirty="0"/>
              <a:t>Antwoord</a:t>
            </a:r>
          </a:p>
          <a:p>
            <a:pPr marL="342900" indent="-342900">
              <a:buFontTx/>
              <a:buChar char="-"/>
            </a:pPr>
            <a:r>
              <a:rPr lang="nl-NL" dirty="0"/>
              <a:t>Stilte</a:t>
            </a:r>
          </a:p>
          <a:p>
            <a:pPr marL="342900" indent="-342900">
              <a:buFontTx/>
              <a:buChar char="-"/>
            </a:pPr>
            <a:r>
              <a:rPr lang="nl-NL" dirty="0"/>
              <a:t>Gebeden</a:t>
            </a:r>
          </a:p>
          <a:p>
            <a:pPr marL="342900" indent="-342900">
              <a:buFontTx/>
              <a:buChar char="-"/>
            </a:pPr>
            <a:r>
              <a:rPr lang="nl-NL" dirty="0"/>
              <a:t>Symboolhandeling</a:t>
            </a:r>
          </a:p>
          <a:p>
            <a:pPr marL="342900" indent="-342900">
              <a:buFontTx/>
              <a:buChar char="-"/>
            </a:pPr>
            <a:r>
              <a:rPr lang="nl-NL" dirty="0"/>
              <a:t>Lied</a:t>
            </a:r>
          </a:p>
        </p:txBody>
      </p:sp>
    </p:spTree>
    <p:extLst>
      <p:ext uri="{BB962C8B-B14F-4D97-AF65-F5344CB8AC3E}">
        <p14:creationId xmlns:p14="http://schemas.microsoft.com/office/powerpoint/2010/main" val="1815344389"/>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50623-7002-4947-8B9B-373E84D92345}"/>
              </a:ext>
            </a:extLst>
          </p:cNvPr>
          <p:cNvSpPr>
            <a:spLocks noGrp="1"/>
          </p:cNvSpPr>
          <p:nvPr>
            <p:ph type="title"/>
          </p:nvPr>
        </p:nvSpPr>
        <p:spPr/>
        <p:txBody>
          <a:bodyPr/>
          <a:lstStyle/>
          <a:p>
            <a:r>
              <a:rPr lang="nl-NL" dirty="0"/>
              <a:t>Symboolhandelingen</a:t>
            </a:r>
          </a:p>
        </p:txBody>
      </p:sp>
      <p:sp>
        <p:nvSpPr>
          <p:cNvPr id="3" name="Tijdelijke aanduiding voor inhoud 2">
            <a:extLst>
              <a:ext uri="{FF2B5EF4-FFF2-40B4-BE49-F238E27FC236}">
                <a16:creationId xmlns:a16="http://schemas.microsoft.com/office/drawing/2014/main" id="{1C68434D-A91A-4E06-827D-4B631808135C}"/>
              </a:ext>
            </a:extLst>
          </p:cNvPr>
          <p:cNvSpPr>
            <a:spLocks noGrp="1"/>
          </p:cNvSpPr>
          <p:nvPr>
            <p:ph idx="1"/>
          </p:nvPr>
        </p:nvSpPr>
        <p:spPr/>
        <p:txBody>
          <a:bodyPr/>
          <a:lstStyle/>
          <a:p>
            <a:r>
              <a:rPr lang="nl-NL" dirty="0"/>
              <a:t>Eerste wake – moment van stilte</a:t>
            </a:r>
          </a:p>
          <a:p>
            <a:endParaRPr lang="nl-NL" dirty="0"/>
          </a:p>
          <a:p>
            <a:r>
              <a:rPr lang="nl-NL" dirty="0"/>
              <a:t>Tweede wake – vredesgroet</a:t>
            </a:r>
          </a:p>
          <a:p>
            <a:endParaRPr lang="nl-NL" dirty="0"/>
          </a:p>
          <a:p>
            <a:r>
              <a:rPr lang="nl-NL" dirty="0"/>
              <a:t>Derde wake – Verbinding met anderen door de cirkel van Dorotheus van Gaza</a:t>
            </a:r>
          </a:p>
        </p:txBody>
      </p:sp>
    </p:spTree>
    <p:extLst>
      <p:ext uri="{BB962C8B-B14F-4D97-AF65-F5344CB8AC3E}">
        <p14:creationId xmlns:p14="http://schemas.microsoft.com/office/powerpoint/2010/main" val="310259567"/>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C25340-8E03-4B20-BEE7-369113BE2A08}"/>
              </a:ext>
            </a:extLst>
          </p:cNvPr>
          <p:cNvSpPr>
            <a:spLocks noGrp="1"/>
          </p:cNvSpPr>
          <p:nvPr>
            <p:ph type="title"/>
          </p:nvPr>
        </p:nvSpPr>
        <p:spPr/>
        <p:txBody>
          <a:bodyPr/>
          <a:lstStyle/>
          <a:p>
            <a:r>
              <a:rPr lang="nl-NL" dirty="0"/>
              <a:t>De gebedscirkel</a:t>
            </a:r>
          </a:p>
        </p:txBody>
      </p:sp>
      <p:pic>
        <p:nvPicPr>
          <p:cNvPr id="5" name="Tijdelijke aanduiding voor inhoud 4" descr="Afbeelding met klok, gebouw, groot, trein&#10;&#10;Automatisch gegenereerde beschrijving">
            <a:extLst>
              <a:ext uri="{FF2B5EF4-FFF2-40B4-BE49-F238E27FC236}">
                <a16:creationId xmlns:a16="http://schemas.microsoft.com/office/drawing/2014/main" id="{D43B924E-1573-4F93-AF6F-6DFB935EAB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8943" y="2146908"/>
            <a:ext cx="3419060" cy="3419060"/>
          </a:xfrm>
        </p:spPr>
      </p:pic>
      <p:sp>
        <p:nvSpPr>
          <p:cNvPr id="6" name="Tekstvak 5">
            <a:extLst>
              <a:ext uri="{FF2B5EF4-FFF2-40B4-BE49-F238E27FC236}">
                <a16:creationId xmlns:a16="http://schemas.microsoft.com/office/drawing/2014/main" id="{DB456870-E8ED-497E-AAC7-0F051C0D2029}"/>
              </a:ext>
            </a:extLst>
          </p:cNvPr>
          <p:cNvSpPr txBox="1"/>
          <p:nvPr/>
        </p:nvSpPr>
        <p:spPr>
          <a:xfrm>
            <a:off x="5581816" y="2146908"/>
            <a:ext cx="4460681" cy="3416320"/>
          </a:xfrm>
          <a:prstGeom prst="rect">
            <a:avLst/>
          </a:prstGeom>
          <a:noFill/>
        </p:spPr>
        <p:txBody>
          <a:bodyPr wrap="square" rtlCol="0">
            <a:spAutoFit/>
          </a:bodyPr>
          <a:lstStyle/>
          <a:p>
            <a:r>
              <a:rPr lang="nl-NL" b="0" i="0" dirty="0">
                <a:solidFill>
                  <a:schemeClr val="bg1"/>
                </a:solidFill>
                <a:effectLst/>
                <a:latin typeface="Arvo"/>
              </a:rPr>
              <a:t>Stel, er is een cirkel op de grond getrokken. Stel je voor dat deze cirkel de wereld is. Het middelpunt van de cirkel is God, en de lijnen van de omtrek naar het midden, zijn de wegen of levenswijzen van je medemensen. Naarmate je, in je verlangen om tot God te naderen, naar het midden gaat, kom je dichter bij God én bij je medemens. </a:t>
            </a:r>
            <a:r>
              <a:rPr lang="nl-NL" b="1" i="0" dirty="0">
                <a:solidFill>
                  <a:schemeClr val="bg1"/>
                </a:solidFill>
                <a:effectLst/>
                <a:latin typeface="Arvo"/>
              </a:rPr>
              <a:t>Dus hoe meer je je medemens nadert, hoe meer je tot God nadert.</a:t>
            </a:r>
            <a:r>
              <a:rPr lang="nl-NL" b="0" i="0" dirty="0">
                <a:solidFill>
                  <a:schemeClr val="bg1"/>
                </a:solidFill>
                <a:effectLst/>
                <a:latin typeface="Arvo"/>
              </a:rPr>
              <a:t> Het zijn de woorden van </a:t>
            </a:r>
            <a:r>
              <a:rPr lang="nl-NL" b="1" i="0" dirty="0">
                <a:solidFill>
                  <a:schemeClr val="bg1"/>
                </a:solidFill>
                <a:effectLst/>
                <a:latin typeface="Arvo"/>
              </a:rPr>
              <a:t>Dorotheus van Gaza</a:t>
            </a:r>
            <a:r>
              <a:rPr lang="nl-NL" b="0" i="0" dirty="0">
                <a:solidFill>
                  <a:schemeClr val="bg1"/>
                </a:solidFill>
                <a:effectLst/>
                <a:latin typeface="Arvo"/>
              </a:rPr>
              <a:t>, een woestijnmonnik die leefde in de zesde eeuw</a:t>
            </a:r>
            <a:r>
              <a:rPr lang="nl-NL" b="0" i="0" dirty="0">
                <a:solidFill>
                  <a:srgbClr val="444444"/>
                </a:solidFill>
                <a:effectLst/>
                <a:latin typeface="Arvo"/>
              </a:rPr>
              <a:t>.</a:t>
            </a:r>
            <a:endParaRPr lang="nl-NL" dirty="0"/>
          </a:p>
        </p:txBody>
      </p:sp>
    </p:spTree>
    <p:extLst>
      <p:ext uri="{BB962C8B-B14F-4D97-AF65-F5344CB8AC3E}">
        <p14:creationId xmlns:p14="http://schemas.microsoft.com/office/powerpoint/2010/main" val="2091959156"/>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C94D8-650C-46E5-9A7E-D77505D92B66}"/>
              </a:ext>
            </a:extLst>
          </p:cNvPr>
          <p:cNvSpPr>
            <a:spLocks noGrp="1"/>
          </p:cNvSpPr>
          <p:nvPr>
            <p:ph type="title"/>
          </p:nvPr>
        </p:nvSpPr>
        <p:spPr/>
        <p:txBody>
          <a:bodyPr/>
          <a:lstStyle/>
          <a:p>
            <a:r>
              <a:rPr lang="nl-NL" dirty="0"/>
              <a:t>Tips voor een online viering</a:t>
            </a:r>
          </a:p>
        </p:txBody>
      </p:sp>
      <p:sp>
        <p:nvSpPr>
          <p:cNvPr id="3" name="Tijdelijke aanduiding voor inhoud 2">
            <a:extLst>
              <a:ext uri="{FF2B5EF4-FFF2-40B4-BE49-F238E27FC236}">
                <a16:creationId xmlns:a16="http://schemas.microsoft.com/office/drawing/2014/main" id="{9C2640C3-38F3-4A85-A953-07E544E3059F}"/>
              </a:ext>
            </a:extLst>
          </p:cNvPr>
          <p:cNvSpPr>
            <a:spLocks noGrp="1"/>
          </p:cNvSpPr>
          <p:nvPr>
            <p:ph idx="1"/>
          </p:nvPr>
        </p:nvSpPr>
        <p:spPr/>
        <p:txBody>
          <a:bodyPr/>
          <a:lstStyle/>
          <a:p>
            <a:r>
              <a:rPr lang="nl-NL" dirty="0">
                <a:solidFill>
                  <a:srgbClr val="92D050"/>
                </a:solidFill>
              </a:rPr>
              <a:t>Algemeen:</a:t>
            </a:r>
          </a:p>
          <a:p>
            <a:pPr marL="342900" indent="-342900">
              <a:buFontTx/>
              <a:buChar char="-"/>
            </a:pPr>
            <a:r>
              <a:rPr lang="nl-NL" dirty="0"/>
              <a:t>Houd je aan de richtlijnen voor het houden van vieringen: desinfectie, mondkapjes. Uitgebreide richtlijnen zijn bijvoorbeeld te vinden op de </a:t>
            </a:r>
            <a:r>
              <a:rPr lang="nl-NL" dirty="0">
                <a:solidFill>
                  <a:srgbClr val="92D050"/>
                </a:solidFill>
                <a:hlinkClick r:id="rId2">
                  <a:extLst>
                    <a:ext uri="{A12FA001-AC4F-418D-AE19-62706E023703}">
                      <ahyp:hlinkClr xmlns:ahyp="http://schemas.microsoft.com/office/drawing/2018/hyperlinkcolor" val="tx"/>
                    </a:ext>
                  </a:extLst>
                </a:hlinkClick>
              </a:rPr>
              <a:t>website van de PKN</a:t>
            </a:r>
            <a:r>
              <a:rPr lang="nl-NL" dirty="0"/>
              <a:t>. </a:t>
            </a:r>
          </a:p>
          <a:p>
            <a:pPr marL="342900" indent="-342900">
              <a:buFontTx/>
              <a:buChar char="-"/>
            </a:pPr>
            <a:r>
              <a:rPr lang="nl-NL" dirty="0"/>
              <a:t>Maximaal 30 deelnemers aan de viering, op minimaal 1,5 meter afstand van elkaar</a:t>
            </a:r>
          </a:p>
          <a:p>
            <a:pPr marL="342900" indent="-342900">
              <a:buFontTx/>
              <a:buChar char="-"/>
            </a:pPr>
            <a:r>
              <a:rPr lang="nl-NL" dirty="0"/>
              <a:t>Zorg tijdig voor een online reserveringssysteem</a:t>
            </a:r>
          </a:p>
          <a:p>
            <a:endParaRPr lang="nl-NL" dirty="0"/>
          </a:p>
          <a:p>
            <a:pPr marL="342900" indent="-342900">
              <a:buFontTx/>
              <a:buChar char="-"/>
            </a:pPr>
            <a:endParaRPr lang="nl-NL" dirty="0"/>
          </a:p>
        </p:txBody>
      </p:sp>
    </p:spTree>
    <p:extLst>
      <p:ext uri="{BB962C8B-B14F-4D97-AF65-F5344CB8AC3E}">
        <p14:creationId xmlns:p14="http://schemas.microsoft.com/office/powerpoint/2010/main" val="3162913290"/>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C94D8-650C-46E5-9A7E-D77505D92B66}"/>
              </a:ext>
            </a:extLst>
          </p:cNvPr>
          <p:cNvSpPr>
            <a:spLocks noGrp="1"/>
          </p:cNvSpPr>
          <p:nvPr>
            <p:ph type="title"/>
          </p:nvPr>
        </p:nvSpPr>
        <p:spPr/>
        <p:txBody>
          <a:bodyPr/>
          <a:lstStyle/>
          <a:p>
            <a:r>
              <a:rPr lang="nl-NL" dirty="0"/>
              <a:t>Tips voor een online viering</a:t>
            </a:r>
          </a:p>
        </p:txBody>
      </p:sp>
      <p:sp>
        <p:nvSpPr>
          <p:cNvPr id="3" name="Tijdelijke aanduiding voor inhoud 2">
            <a:extLst>
              <a:ext uri="{FF2B5EF4-FFF2-40B4-BE49-F238E27FC236}">
                <a16:creationId xmlns:a16="http://schemas.microsoft.com/office/drawing/2014/main" id="{9C2640C3-38F3-4A85-A953-07E544E3059F}"/>
              </a:ext>
            </a:extLst>
          </p:cNvPr>
          <p:cNvSpPr>
            <a:spLocks noGrp="1"/>
          </p:cNvSpPr>
          <p:nvPr>
            <p:ph idx="1"/>
          </p:nvPr>
        </p:nvSpPr>
        <p:spPr/>
        <p:txBody>
          <a:bodyPr>
            <a:normAutofit/>
          </a:bodyPr>
          <a:lstStyle/>
          <a:p>
            <a:r>
              <a:rPr lang="nl-NL" dirty="0">
                <a:solidFill>
                  <a:srgbClr val="92D050"/>
                </a:solidFill>
              </a:rPr>
              <a:t>Technisch:</a:t>
            </a:r>
          </a:p>
          <a:p>
            <a:pPr marL="342900" indent="-342900">
              <a:buFontTx/>
              <a:buChar char="-"/>
            </a:pPr>
            <a:r>
              <a:rPr lang="nl-NL" dirty="0"/>
              <a:t>Zorg voor een livestream van de dienst op het </a:t>
            </a:r>
            <a:r>
              <a:rPr lang="nl-NL" dirty="0" err="1"/>
              <a:t>you</a:t>
            </a:r>
            <a:r>
              <a:rPr lang="nl-NL" dirty="0"/>
              <a:t>-tubekanaal van de kerk of via een ander medium</a:t>
            </a:r>
          </a:p>
          <a:p>
            <a:pPr marL="342900" indent="-342900">
              <a:buFontTx/>
              <a:buChar char="-"/>
            </a:pPr>
            <a:r>
              <a:rPr lang="nl-NL" dirty="0"/>
              <a:t>Lukt dit niet? Zend dan een opname van de viering uit op een later tijdstip, liefst nog op dezelfde dag</a:t>
            </a:r>
          </a:p>
          <a:p>
            <a:pPr marL="342900" indent="-342900">
              <a:buFontTx/>
              <a:buChar char="-"/>
            </a:pPr>
            <a:r>
              <a:rPr lang="nl-NL" dirty="0"/>
              <a:t>Heeft de kerk (nog) geen eigen medium om vieringen uit te zenden? Maak dan een eenvoudig een kanaal aan op de website van YouTube</a:t>
            </a:r>
          </a:p>
          <a:p>
            <a:endParaRPr lang="nl-NL" dirty="0"/>
          </a:p>
          <a:p>
            <a:pPr marL="342900" indent="-342900">
              <a:buFontTx/>
              <a:buChar char="-"/>
            </a:pPr>
            <a:endParaRPr lang="nl-NL" dirty="0"/>
          </a:p>
        </p:txBody>
      </p:sp>
    </p:spTree>
    <p:extLst>
      <p:ext uri="{BB962C8B-B14F-4D97-AF65-F5344CB8AC3E}">
        <p14:creationId xmlns:p14="http://schemas.microsoft.com/office/powerpoint/2010/main" val="2987879797"/>
      </p:ext>
    </p:extLst>
  </p:cSld>
  <p:clrMapOvr>
    <a:masterClrMapping/>
  </p:clrMapOvr>
  <p:transition spd="med">
    <p:wipe/>
  </p:transition>
</p:sld>
</file>

<file path=ppt/theme/theme1.xml><?xml version="1.0" encoding="utf-8"?>
<a:theme xmlns:a="http://schemas.openxmlformats.org/drawingml/2006/main" name="MissieNederland aquablauw">
  <a:themeElements>
    <a:clrScheme name="MissieNederland 2019">
      <a:dk1>
        <a:srgbClr val="054A8A"/>
      </a:dk1>
      <a:lt1>
        <a:sysClr val="window" lastClr="FFFFFF"/>
      </a:lt1>
      <a:dk2>
        <a:srgbClr val="151E45"/>
      </a:dk2>
      <a:lt2>
        <a:srgbClr val="F3F4F2"/>
      </a:lt2>
      <a:accent1>
        <a:srgbClr val="553769"/>
      </a:accent1>
      <a:accent2>
        <a:srgbClr val="70BD89"/>
      </a:accent2>
      <a:accent3>
        <a:srgbClr val="0FB4BB"/>
      </a:accent3>
      <a:accent4>
        <a:srgbClr val="EA516D"/>
      </a:accent4>
      <a:accent5>
        <a:srgbClr val="EE7325"/>
      </a:accent5>
      <a:accent6>
        <a:srgbClr val="FBD405"/>
      </a:accent6>
      <a:hlink>
        <a:srgbClr val="553769"/>
      </a:hlink>
      <a:folHlink>
        <a:srgbClr val="553769"/>
      </a:folHlink>
    </a:clrScheme>
    <a:fontScheme name="Aangepast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aankondiging Week van gebed 2021" id="{0B112FFB-3FC7-48EB-845F-E70403230B3F}" vid="{20D67867-997E-40D2-9498-2A9955FFEF3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um xmlns="7902bb6c-6880-4606-9eca-5436c151f3aa" xsi:nil="true"/>
    <_Flow_SignoffStatus xmlns="7902bb6c-6880-4606-9eca-5436c151f3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F360FCCA20CC468CDA57E2BEA166A4" ma:contentTypeVersion="12" ma:contentTypeDescription="Een nieuw document maken." ma:contentTypeScope="" ma:versionID="c037b54301675fc0e00f76cc61afc860">
  <xsd:schema xmlns:xsd="http://www.w3.org/2001/XMLSchema" xmlns:xs="http://www.w3.org/2001/XMLSchema" xmlns:p="http://schemas.microsoft.com/office/2006/metadata/properties" xmlns:ns2="7902bb6c-6880-4606-9eca-5436c151f3aa" targetNamespace="http://schemas.microsoft.com/office/2006/metadata/properties" ma:root="true" ma:fieldsID="fe24fcbabd147dff3c49ced3c0fe803a" ns2:_="">
    <xsd:import namespace="7902bb6c-6880-4606-9eca-5436c151f3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_Flow_SignoffStatus" minOccurs="0"/>
                <xsd:element ref="ns2:Datum"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02bb6c-6880-4606-9eca-5436c151f3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_Flow_SignoffStatus" ma:index="14" nillable="true" ma:displayName="Afmeldingsstatus" ma:internalName="_x0024_Resources_x003a_core_x002c_Signoff_Status_x003b_">
      <xsd:simpleType>
        <xsd:restriction base="dms:Text"/>
      </xsd:simpleType>
    </xsd:element>
    <xsd:element name="Datum" ma:index="15" nillable="true" ma:displayName="Datum" ma:format="DateOnly" ma:internalName="Datum">
      <xsd:simpleType>
        <xsd:restriction base="dms:DateTim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47AC03-8518-4592-9850-BE669BFB1B23}">
  <ds:schemaRefs>
    <ds:schemaRef ds:uri="http://schemas.microsoft.com/office/2006/documentManagement/types"/>
    <ds:schemaRef ds:uri="http://purl.org/dc/terms/"/>
    <ds:schemaRef ds:uri="88002668-1a52-450b-bc1c-30257004913e"/>
    <ds:schemaRef ds:uri="8f871850-d81e-4d82-9020-835887f878cf"/>
    <ds:schemaRef ds:uri="http://purl.org/dc/elements/1.1/"/>
    <ds:schemaRef ds:uri="http://schemas.openxmlformats.org/package/2006/metadata/core-properties"/>
    <ds:schemaRef ds:uri="http://www.w3.org/XML/1998/namespace"/>
    <ds:schemaRef ds:uri="http://purl.org/dc/dcmityp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833DB6B-049A-4280-BA80-34145D83A259}">
  <ds:schemaRefs>
    <ds:schemaRef ds:uri="http://schemas.microsoft.com/sharepoint/v3/contenttype/forms"/>
  </ds:schemaRefs>
</ds:datastoreItem>
</file>

<file path=customXml/itemProps3.xml><?xml version="1.0" encoding="utf-8"?>
<ds:datastoreItem xmlns:ds="http://schemas.openxmlformats.org/officeDocument/2006/customXml" ds:itemID="{0750040D-19BE-4D1C-A090-B277DE69C744}"/>
</file>

<file path=docProps/app.xml><?xml version="1.0" encoding="utf-8"?>
<Properties xmlns="http://schemas.openxmlformats.org/officeDocument/2006/extended-properties" xmlns:vt="http://schemas.openxmlformats.org/officeDocument/2006/docPropsVTypes">
  <Template>PowerPoint-format Week van gebed 2021</Template>
  <TotalTime>359</TotalTime>
  <Words>899</Words>
  <Application>Microsoft Macintosh PowerPoint</Application>
  <PresentationFormat>Breedbeeld</PresentationFormat>
  <Paragraphs>85</Paragraphs>
  <Slides>16</Slides>
  <Notes>0</Notes>
  <HiddenSlides>1</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Open Sans</vt:lpstr>
      <vt:lpstr>Calibri</vt:lpstr>
      <vt:lpstr>Arial</vt:lpstr>
      <vt:lpstr>Arvo</vt:lpstr>
      <vt:lpstr>Merriweather</vt:lpstr>
      <vt:lpstr>MissieNederland aquablauw</vt:lpstr>
      <vt:lpstr>PowerPoint-presentatie</vt:lpstr>
      <vt:lpstr>PowerPoint-presentatie</vt:lpstr>
      <vt:lpstr>I Gemeenschap van Grandchamp</vt:lpstr>
      <vt:lpstr>II De opzet van de viering  </vt:lpstr>
      <vt:lpstr>Orde van iedere wake</vt:lpstr>
      <vt:lpstr>Symboolhandelingen</vt:lpstr>
      <vt:lpstr>De gebedscirkel</vt:lpstr>
      <vt:lpstr>Tips voor een online viering</vt:lpstr>
      <vt:lpstr>Tips voor een online viering</vt:lpstr>
      <vt:lpstr>Tips voor een online viering</vt:lpstr>
      <vt:lpstr>Tips voor de online viering</vt:lpstr>
      <vt:lpstr>Tips voor de online viering</vt:lpstr>
      <vt:lpstr>Tips voor de online viering</vt:lpstr>
      <vt:lpstr>Tips voor de online viering</vt:lpstr>
      <vt:lpstr>Tips voor de online viering</vt:lpstr>
      <vt:lpstr>Tips voor de online viering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Geert van Dartel</dc:creator>
  <cp:lastModifiedBy>Christien Crouwel</cp:lastModifiedBy>
  <cp:revision>16</cp:revision>
  <dcterms:created xsi:type="dcterms:W3CDTF">2020-11-13T15:49:00Z</dcterms:created>
  <dcterms:modified xsi:type="dcterms:W3CDTF">2020-11-19T20:43:34Z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0x01010024F360FCCA20CC468CDA57E2BEA166A4</vt:lpwstr>
  </property>
  <property fmtid="{D5CDD505-2E9C-101B-9397-08002B2CF9AE}" pid="3" name="AuthorIds_UIVersion_6656">
    <vt:lpwstr>124</vt:lpwstr>
  </property>
</Properties>
</file>